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07" r:id="rId3"/>
    <p:sldId id="308" r:id="rId4"/>
    <p:sldId id="309" r:id="rId5"/>
    <p:sldId id="310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11" r:id="rId17"/>
    <p:sldId id="327" r:id="rId18"/>
    <p:sldId id="312" r:id="rId19"/>
    <p:sldId id="313" r:id="rId20"/>
    <p:sldId id="316" r:id="rId21"/>
    <p:sldId id="314" r:id="rId22"/>
    <p:sldId id="315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F44"/>
    <a:srgbClr val="FF3F3F"/>
    <a:srgbClr val="FFFFE7"/>
    <a:srgbClr val="FFFFCC"/>
    <a:srgbClr val="BE3328"/>
    <a:srgbClr val="DE5370"/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B71C-0E99-4554-BF6F-B15C91579B9F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D7A9-AB19-45AF-9790-F951315F3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5E43-AD07-4D46-993E-4AFEA7161CE3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75F2-4F82-49DF-A861-40DBE97073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DD33-26E2-40AF-9A72-CE04A6799380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FE31-982D-4A2F-8CDB-9669D6E337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B052-7198-4EE8-8503-3BC10BEEEDC4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AE34-C36F-4FC0-98DA-1A3B559DE1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B00B-85D3-40AF-BFCD-788672809A05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56F7-64DA-4642-8F70-7BEE23D7E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48AB-7F24-49C5-9ED1-E14EE0F8D2B7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23E6-FEE0-4C10-B6B9-2E1CCFAFA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873D-03ED-4945-A886-A1357737F45F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E456-7DA0-4C84-8EF1-BD8678510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D83C-F839-425A-99E8-B0602D552FD9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9476-8A40-458C-B8BB-2524A77A8A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F634-BD49-41F4-AFDC-A85A7F406918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C8E6-0372-4D35-832C-9EC62503D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9DE3-A1FA-494A-B77B-069699E4C11C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96BD-CA6E-44EC-A193-5C0A64DDA2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1974-4977-46DC-8EAF-5947D63ABD39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257B-F84D-4B6B-A118-4B2E7ED446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1B4FA2-BAE8-4BB2-A5BD-B4547715E962}" type="datetimeFigureOut">
              <a:rPr lang="zh-CN" altLang="en-US"/>
              <a:pPr>
                <a:defRPr/>
              </a:pPr>
              <a:t>2015/11/3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17ECEF-04BF-4934-80DF-B5879D2E39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23567;&#26519;&#23376;\&#20027;&#39064;&#29677;&#20250;\&#32418;&#39046;&#24062;&#23569;&#20808;&#38431;&#27963;&#21160;&#35838;\1&#20986;&#26071;&#2635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3567;&#26519;&#23376;\&#20027;&#39064;&#29677;&#20250;\&#32418;&#39046;&#24062;&#23569;&#20808;&#38431;&#27963;&#21160;&#35838;\9&#36864;&#26071;&#2635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23567;&#26519;&#23376;\&#20027;&#39064;&#29677;&#20250;\&#32418;&#39046;&#24062;&#23569;&#20808;&#38431;&#27963;&#21160;&#35838;\3&#30475;&#19968;&#30475;&#65306;&#20837;&#38431;&#21313;&#30693;&#36947;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1出旗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95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第五题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我们的队徽是由什么组成的？</a:t>
            </a:r>
            <a:r>
              <a:rPr lang="zh-CN" altLang="en-US" sz="4000" smtClean="0"/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4321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五角星加火炬和写有“中国少先队”绶带组成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第六题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火炬象征着什么？</a:t>
            </a:r>
            <a:r>
              <a:rPr lang="zh-CN" altLang="en-US" sz="4000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362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光明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第七题</a:t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五角星象征着什么？</a:t>
            </a:r>
            <a:r>
              <a:rPr lang="zh-CN" altLang="en-US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362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中国共产党的领导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第八题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我们队的标志是什么呀？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红领巾代表了什么？</a:t>
            </a:r>
            <a:r>
              <a:rPr lang="zh-CN" altLang="en-US" sz="4000" smtClean="0"/>
              <a:t>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红领巾，红旗的一角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第九题</a:t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我们队的队歌叫什么？</a:t>
            </a:r>
            <a:r>
              <a:rPr lang="zh-CN" altLang="en-US" smtClean="0"/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我们是共产主义接班人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第十题</a:t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少先队的“五爱精神”是哪五爱</a:t>
            </a:r>
            <a:r>
              <a:rPr lang="en-US" altLang="zh-CN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en-US" altLang="zh-CN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36210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爱祖国，爱人民，爱劳动，爱科学，爱护公共财物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5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1187450" y="2781300"/>
            <a:ext cx="597693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五、做一做</a:t>
            </a:r>
          </a:p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学习系红领巾、学敬队礼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5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18" name="Picture 6" descr="@Z5]OZ`KCSO%(YB1)RKL2{9"/>
          <p:cNvPicPr>
            <a:picLocks noChangeAspect="1" noChangeArrowheads="1"/>
          </p:cNvPicPr>
          <p:nvPr/>
        </p:nvPicPr>
        <p:blipFill>
          <a:blip r:embed="rId4"/>
          <a:srcRect l="1874" r="2635"/>
          <a:stretch>
            <a:fillRect/>
          </a:stretch>
        </p:blipFill>
        <p:spPr bwMode="auto">
          <a:xfrm>
            <a:off x="0" y="1268413"/>
            <a:ext cx="9144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M(77SYES{VJM(I@1S8KTORR"/>
          <p:cNvPicPr>
            <a:picLocks noChangeAspect="1" noChangeArrowheads="1"/>
          </p:cNvPicPr>
          <p:nvPr/>
        </p:nvPicPr>
        <p:blipFill>
          <a:blip r:embed="rId5"/>
          <a:srcRect l="1924" r="1924"/>
          <a:stretch>
            <a:fillRect/>
          </a:stretch>
        </p:blipFill>
        <p:spPr bwMode="auto">
          <a:xfrm>
            <a:off x="-1588" y="1268413"/>
            <a:ext cx="9145588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`08XQKM5G}]OP46C2EUP`@D"/>
          <p:cNvPicPr>
            <a:picLocks noChangeAspect="1" noChangeArrowheads="1"/>
          </p:cNvPicPr>
          <p:nvPr/>
        </p:nvPicPr>
        <p:blipFill>
          <a:blip r:embed="rId6"/>
          <a:srcRect l="2234" r="1743"/>
          <a:stretch>
            <a:fillRect/>
          </a:stretch>
        </p:blipFill>
        <p:spPr bwMode="auto">
          <a:xfrm>
            <a:off x="0" y="1268413"/>
            <a:ext cx="9144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W~$4G4}H[(INM@O3$RU4]HP"/>
          <p:cNvPicPr>
            <a:picLocks noChangeAspect="1" noChangeArrowheads="1"/>
          </p:cNvPicPr>
          <p:nvPr/>
        </p:nvPicPr>
        <p:blipFill>
          <a:blip r:embed="rId7"/>
          <a:srcRect l="1857" r="1956"/>
          <a:stretch>
            <a:fillRect/>
          </a:stretch>
        </p:blipFill>
        <p:spPr bwMode="auto">
          <a:xfrm>
            <a:off x="0" y="1196975"/>
            <a:ext cx="9144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8})1@UAAJZY%PN[EMVQ0VHN"/>
          <p:cNvPicPr>
            <a:picLocks noChangeAspect="1" noChangeArrowheads="1"/>
          </p:cNvPicPr>
          <p:nvPr/>
        </p:nvPicPr>
        <p:blipFill>
          <a:blip r:embed="rId8"/>
          <a:srcRect l="1453" r="3447"/>
          <a:stretch>
            <a:fillRect/>
          </a:stretch>
        </p:blipFill>
        <p:spPr bwMode="auto">
          <a:xfrm>
            <a:off x="0" y="1196975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(ICP@0(S~R@NV104)U3O_$O"/>
          <p:cNvPicPr>
            <a:picLocks noChangeAspect="1" noChangeArrowheads="1"/>
          </p:cNvPicPr>
          <p:nvPr/>
        </p:nvPicPr>
        <p:blipFill>
          <a:blip r:embed="rId9"/>
          <a:srcRect l="1866" r="3006"/>
          <a:stretch>
            <a:fillRect/>
          </a:stretch>
        </p:blipFill>
        <p:spPr bwMode="auto">
          <a:xfrm>
            <a:off x="0" y="1196975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_V][Y`G4W8SCSPBGI7$`E(3"/>
          <p:cNvPicPr>
            <a:picLocks noChangeAspect="1" noChangeArrowheads="1"/>
          </p:cNvPicPr>
          <p:nvPr/>
        </p:nvPicPr>
        <p:blipFill>
          <a:blip r:embed="rId10"/>
          <a:srcRect r="5589"/>
          <a:stretch>
            <a:fillRect/>
          </a:stretch>
        </p:blipFill>
        <p:spPr bwMode="auto">
          <a:xfrm>
            <a:off x="0" y="1196975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3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1042988" y="2852738"/>
            <a:ext cx="58324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六、唱一唱</a:t>
            </a:r>
          </a:p>
          <a:p>
            <a:pPr algn="ctr">
              <a:defRPr/>
            </a:pPr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队歌：</a:t>
            </a:r>
            <a:r>
              <a:rPr lang="en-US" altLang="zh-CN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《</a:t>
            </a:r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我们是共产主义接班人</a:t>
            </a:r>
            <a:r>
              <a:rPr lang="en-US" altLang="zh-CN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》</a:t>
            </a:r>
            <a:endParaRPr lang="zh-CN" altLang="en-US" sz="3600" b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47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2339975" y="3068638"/>
            <a:ext cx="403225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七、说一说</a:t>
            </a:r>
          </a:p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入队申请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39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1547813" y="2997200"/>
            <a:ext cx="5040312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一、少先队仪式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771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1412875"/>
            <a:ext cx="759618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/>
              <a:t>                        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入队申请书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 b="1"/>
          </a:p>
          <a:p>
            <a:pPr>
              <a:spcBef>
                <a:spcPct val="50000"/>
              </a:spcBef>
              <a:defRPr/>
            </a:pPr>
            <a:r>
              <a:rPr lang="zh-CN" altLang="en-US" sz="3200" b="1"/>
              <a:t>           我是一（</a:t>
            </a:r>
            <a:r>
              <a:rPr lang="en-US" altLang="zh-CN" sz="3200" b="1"/>
              <a:t>5</a:t>
            </a:r>
            <a:r>
              <a:rPr lang="zh-CN" altLang="en-US" sz="3200" b="1"/>
              <a:t>）班的小学生，我申请自愿加入中国少年先锋队。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 b="1"/>
          </a:p>
          <a:p>
            <a:pPr>
              <a:spcBef>
                <a:spcPct val="50000"/>
              </a:spcBef>
              <a:defRPr/>
            </a:pPr>
            <a:r>
              <a:rPr lang="zh-CN" altLang="en-US" sz="3200" b="1"/>
              <a:t>                                        申请人：</a:t>
            </a:r>
            <a:r>
              <a:rPr lang="en-US" altLang="zh-CN" sz="3200" b="1"/>
              <a:t>_____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/>
              <a:t>                                      2015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r>
              <a:rPr lang="en-US" altLang="zh-CN" sz="3200" b="1"/>
              <a:t>30</a:t>
            </a:r>
            <a:r>
              <a:rPr lang="zh-CN" altLang="en-US" sz="3200" b="1"/>
              <a:t>日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796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WordArt 5"/>
          <p:cNvSpPr>
            <a:spLocks noChangeArrowheads="1" noChangeShapeType="1" noTextEdit="1"/>
          </p:cNvSpPr>
          <p:nvPr/>
        </p:nvSpPr>
        <p:spPr bwMode="auto">
          <a:xfrm>
            <a:off x="3635375" y="2349500"/>
            <a:ext cx="496728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从小学习做人</a:t>
            </a:r>
          </a:p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从小学习立志</a:t>
            </a:r>
          </a:p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从小学习创造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6" t="10510" r="48819" b="14954"/>
          <a:stretch>
            <a:fillRect/>
          </a:stretch>
        </p:blipFill>
        <p:spPr bwMode="auto">
          <a:xfrm>
            <a:off x="0" y="1341438"/>
            <a:ext cx="3384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0" name="Picture 10" descr="红框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11" descr="队徽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8" name="WordArt 5"/>
          <p:cNvSpPr>
            <a:spLocks noChangeArrowheads="1" noChangeShapeType="1" noTextEdit="1"/>
          </p:cNvSpPr>
          <p:nvPr/>
        </p:nvSpPr>
        <p:spPr bwMode="auto">
          <a:xfrm>
            <a:off x="2339975" y="3068638"/>
            <a:ext cx="403225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九、少先队仪式</a:t>
            </a:r>
          </a:p>
        </p:txBody>
      </p:sp>
      <p:pic>
        <p:nvPicPr>
          <p:cNvPr id="52231" name="9退旗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71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3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1547813" y="2997200"/>
            <a:ext cx="5040312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二、重温入队瞬间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88" name="Picture 10" descr="红框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11" descr="队徽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547813" y="2997200"/>
            <a:ext cx="50403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三、看一看</a:t>
            </a:r>
          </a:p>
          <a:p>
            <a:pPr algn="ctr">
              <a:defRPr/>
            </a:pPr>
            <a:r>
              <a:rPr lang="en-US" altLang="zh-CN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《</a:t>
            </a:r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少先队十知道</a:t>
            </a:r>
            <a:r>
              <a:rPr lang="en-US" altLang="zh-CN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》</a:t>
            </a:r>
            <a:endParaRPr lang="zh-CN" altLang="en-US" sz="3600" b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46086" name="3看一看：入队十知道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1" name="Picture 10" descr="红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11" descr="队徽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3183"/>
              <a:ext cx="782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1547813" y="2997200"/>
            <a:ext cx="50403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四、赛一赛</a:t>
            </a:r>
          </a:p>
          <a:p>
            <a:pPr algn="ctr"/>
            <a:r>
              <a:rPr lang="zh-CN" alt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少先队知识竞赛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第一题</a:t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我们党的名称是？</a:t>
            </a:r>
            <a:r>
              <a:rPr lang="zh-CN" altLang="en-US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92500" y="4076700"/>
            <a:ext cx="362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中国共产党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第二题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我们的队名是？</a:t>
            </a:r>
            <a:r>
              <a:rPr lang="zh-CN" altLang="en-US" sz="4000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4076700"/>
            <a:ext cx="362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中国少年先锋队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标题 1"/>
          <p:cNvSpPr>
            <a:spLocks noGrp="1"/>
          </p:cNvSpPr>
          <p:nvPr>
            <p:ph type="title" idx="4294967295"/>
          </p:nvPr>
        </p:nvSpPr>
        <p:spPr>
          <a:xfrm>
            <a:off x="755650" y="1412875"/>
            <a:ext cx="7956550" cy="23034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第三题</a:t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我们队的创立者和领导者是谁呀？</a:t>
            </a:r>
            <a:r>
              <a:rPr lang="zh-CN" altLang="en-US" sz="4000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35375" y="4076700"/>
            <a:ext cx="362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中国共产党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黑板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标题 1"/>
          <p:cNvSpPr>
            <a:spLocks noGrp="1"/>
          </p:cNvSpPr>
          <p:nvPr>
            <p:ph type="title" idx="4294967295"/>
          </p:nvPr>
        </p:nvSpPr>
        <p:spPr>
          <a:xfrm>
            <a:off x="539750" y="1341438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第四题</a:t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我们队的生日是？</a:t>
            </a:r>
            <a:r>
              <a:rPr lang="zh-CN" altLang="en-US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08400" y="4149725"/>
            <a:ext cx="362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252</Words>
  <Application>Microsoft Office PowerPoint</Application>
  <PresentationFormat>全屏显示(4:3)</PresentationFormat>
  <Paragraphs>26</Paragraphs>
  <Slides>22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宋体</vt:lpstr>
      <vt:lpstr>Calibri</vt:lpstr>
      <vt:lpstr>Office 主题​​</vt:lpstr>
      <vt:lpstr>幻灯片 1</vt:lpstr>
      <vt:lpstr>幻灯片 2</vt:lpstr>
      <vt:lpstr>幻灯片 3</vt:lpstr>
      <vt:lpstr>幻灯片 4</vt:lpstr>
      <vt:lpstr>幻灯片 5</vt:lpstr>
      <vt:lpstr>第一题  我们党的名称是？ </vt:lpstr>
      <vt:lpstr>第二题  我们的队名是？ </vt:lpstr>
      <vt:lpstr>第三题          我们队的创立者和领导者是谁呀？ </vt:lpstr>
      <vt:lpstr>第四题  我们队的生日是？ </vt:lpstr>
      <vt:lpstr>第五题          我们的队徽是由什么组成的？ </vt:lpstr>
      <vt:lpstr>第六题  火炬象征着什么？ </vt:lpstr>
      <vt:lpstr>第七题  五角星象征着什么？ </vt:lpstr>
      <vt:lpstr>第八题  我们队的标志是什么呀？ 红领巾代表了什么？ </vt:lpstr>
      <vt:lpstr>第九题  我们队的队歌叫什么？ </vt:lpstr>
      <vt:lpstr>第十题  少先队的“五爱精神”是哪五爱? 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PC</cp:lastModifiedBy>
  <cp:revision>116</cp:revision>
  <dcterms:created xsi:type="dcterms:W3CDTF">2012-12-26T12:40:52Z</dcterms:created>
  <dcterms:modified xsi:type="dcterms:W3CDTF">2015-11-03T12:56:59Z</dcterms:modified>
</cp:coreProperties>
</file>