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3" r:id="rId1"/>
    <p:sldMasterId id="2147483654" r:id="rId2"/>
  </p:sldMasterIdLst>
  <p:notesMasterIdLst>
    <p:notesMasterId r:id="rId24"/>
  </p:notesMasterIdLst>
  <p:sldIdLst>
    <p:sldId id="472" r:id="rId3"/>
    <p:sldId id="604" r:id="rId4"/>
    <p:sldId id="605" r:id="rId5"/>
    <p:sldId id="606" r:id="rId6"/>
    <p:sldId id="631" r:id="rId7"/>
    <p:sldId id="632" r:id="rId8"/>
    <p:sldId id="609" r:id="rId9"/>
    <p:sldId id="640" r:id="rId10"/>
    <p:sldId id="641" r:id="rId11"/>
    <p:sldId id="635" r:id="rId12"/>
    <p:sldId id="642" r:id="rId13"/>
    <p:sldId id="645" r:id="rId14"/>
    <p:sldId id="637" r:id="rId15"/>
    <p:sldId id="646" r:id="rId16"/>
    <p:sldId id="643" r:id="rId17"/>
    <p:sldId id="647" r:id="rId18"/>
    <p:sldId id="649" r:id="rId19"/>
    <p:sldId id="648" r:id="rId20"/>
    <p:sldId id="650" r:id="rId21"/>
    <p:sldId id="634" r:id="rId22"/>
    <p:sldId id="498" r:id="rId23"/>
  </p:sldIdLst>
  <p:sldSz cx="9144000" cy="5145088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</p:showPr>
  <p:clrMru>
    <a:srgbClr val="0B469D"/>
    <a:srgbClr val="3F20B0"/>
    <a:srgbClr val="9BCB3B"/>
    <a:srgbClr val="B2B2B2"/>
    <a:srgbClr val="EAEAEA"/>
    <a:srgbClr val="154169"/>
    <a:srgbClr val="4D4D4D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79" autoAdjust="0"/>
    <p:restoredTop sz="94660"/>
  </p:normalViewPr>
  <p:slideViewPr>
    <p:cSldViewPr>
      <p:cViewPr>
        <p:scale>
          <a:sx n="85" d="100"/>
          <a:sy n="85" d="100"/>
        </p:scale>
        <p:origin x="-384" y="-114"/>
      </p:cViewPr>
      <p:guideLst>
        <p:guide orient="horz" pos="1621"/>
        <p:guide orient="horz" pos="3016"/>
        <p:guide orient="horz" pos="464"/>
        <p:guide pos="5465"/>
        <p:guide pos="2880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  <a:ea typeface="华文细黑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  <a:ea typeface="华文细黑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  <a:ea typeface="华文细黑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  <a:ea typeface="华文细黑" pitchFamily="2" charset="-122"/>
              </a:defRPr>
            </a:lvl1pPr>
          </a:lstStyle>
          <a:p>
            <a:pPr>
              <a:defRPr/>
            </a:pPr>
            <a:fld id="{2E37628B-DE93-4045-98DB-B88141BD1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0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27651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EB8A66-34D5-4423-BE5F-C15ED922B8D2}" type="slidenum">
              <a:rPr lang="en-US" altLang="zh-CN" smtClean="0">
                <a:latin typeface="Arial" charset="0"/>
                <a:ea typeface="华文细黑"/>
                <a:cs typeface="华文细黑"/>
              </a:rPr>
              <a:pPr/>
              <a:t>0</a:t>
            </a:fld>
            <a:endParaRPr lang="en-US" altLang="zh-CN" smtClean="0">
              <a:latin typeface="Arial" charset="0"/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46083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E16856A-24D4-4C1F-B868-DF2C8B26283F}" type="slidenum">
              <a:rPr lang="en-US" altLang="zh-CN" sz="1200" b="0">
                <a:ea typeface="华文细黑"/>
                <a:cs typeface="华文细黑"/>
              </a:rPr>
              <a:pPr algn="r"/>
              <a:t>9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8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5017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7F74FE-EED4-43B4-B938-5B9A7F3CDC2E}" type="slidenum">
              <a:rPr lang="en-US" altLang="zh-CN" sz="1200" b="0">
                <a:ea typeface="华文细黑"/>
                <a:cs typeface="华文细黑"/>
              </a:rPr>
              <a:pPr algn="r"/>
              <a:t>10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6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52227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948EAA-0B89-4369-BD28-9E6FE22DABD8}" type="slidenum">
              <a:rPr lang="en-US" altLang="zh-CN" sz="1200" b="0">
                <a:ea typeface="华文细黑"/>
                <a:cs typeface="华文细黑"/>
              </a:rPr>
              <a:pPr algn="r"/>
              <a:t>11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4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54275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BF29E9A-1A7B-462D-8B33-1F679D3B1C35}" type="slidenum">
              <a:rPr lang="en-US" altLang="zh-CN" sz="1200" b="0">
                <a:ea typeface="华文细黑"/>
                <a:cs typeface="华文细黑"/>
              </a:rPr>
              <a:pPr algn="r"/>
              <a:t>12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56323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59A809-DEBE-41B6-BDD1-82178195B7E0}" type="slidenum">
              <a:rPr lang="en-US" altLang="zh-CN" sz="1200" b="0">
                <a:ea typeface="华文细黑"/>
                <a:cs typeface="华文细黑"/>
              </a:rPr>
              <a:pPr algn="r"/>
              <a:t>13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0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5837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19BF5E4-5703-4F65-A772-B4164D5C21D0}" type="slidenum">
              <a:rPr lang="en-US" altLang="zh-CN" sz="1200" b="0">
                <a:ea typeface="华文细黑"/>
                <a:cs typeface="华文细黑"/>
              </a:rPr>
              <a:pPr algn="r"/>
              <a:t>14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8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604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03D5AA3-B7AA-438E-A63A-36410C9DC8A9}" type="slidenum">
              <a:rPr lang="en-US" altLang="zh-CN" sz="1200" b="0">
                <a:ea typeface="华文细黑"/>
                <a:cs typeface="华文细黑"/>
              </a:rPr>
              <a:pPr algn="r"/>
              <a:t>15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6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62467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2BF3B1-122A-4638-9A38-94D281D68669}" type="slidenum">
              <a:rPr lang="en-US" altLang="zh-CN" sz="1200" b="0">
                <a:ea typeface="华文细黑"/>
                <a:cs typeface="华文细黑"/>
              </a:rPr>
              <a:pPr algn="r"/>
              <a:t>16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4514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64515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25F005-D985-48F5-B719-7E70EBCB1794}" type="slidenum">
              <a:rPr lang="en-US" altLang="zh-CN" sz="1200" b="0">
                <a:ea typeface="华文细黑"/>
                <a:cs typeface="华文细黑"/>
              </a:rPr>
              <a:pPr algn="r"/>
              <a:t>17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66563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6D1E88-519E-4875-B47B-0C5D9AB959E0}" type="slidenum">
              <a:rPr lang="en-US" altLang="zh-CN" sz="1200" b="0">
                <a:ea typeface="华文细黑"/>
                <a:cs typeface="华文细黑"/>
              </a:rPr>
              <a:pPr algn="r"/>
              <a:t>18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2114FA-7C14-4935-AB74-C4A555D4140F}" type="slidenum">
              <a:rPr lang="en-US" altLang="zh-CN" smtClean="0">
                <a:latin typeface="Arial" charset="0"/>
                <a:ea typeface="华文细黑"/>
                <a:cs typeface="华文细黑"/>
              </a:rPr>
              <a:pPr/>
              <a:t>1</a:t>
            </a:fld>
            <a:endParaRPr lang="en-US" altLang="zh-CN" smtClean="0">
              <a:latin typeface="Arial" charset="0"/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0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6861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2904343-7EEB-4339-BB75-052802DDD9A4}" type="slidenum">
              <a:rPr lang="en-US" altLang="zh-CN" sz="1200" b="0">
                <a:ea typeface="华文细黑"/>
                <a:cs typeface="华文细黑"/>
              </a:rPr>
              <a:pPr algn="r"/>
              <a:t>19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8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7065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B3D7FD-DE5C-4E58-A2F6-6616FBF23324}" type="slidenum">
              <a:rPr lang="en-US" altLang="zh-CN" smtClean="0">
                <a:latin typeface="Arial" charset="0"/>
                <a:ea typeface="华文细黑"/>
                <a:cs typeface="华文细黑"/>
              </a:rPr>
              <a:pPr/>
              <a:t>20</a:t>
            </a:fld>
            <a:endParaRPr lang="en-US" altLang="zh-CN" smtClean="0">
              <a:latin typeface="Arial" charset="0"/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7009B75-83FF-4C38-8467-48A71095D2E3}" type="slidenum">
              <a:rPr lang="en-US" altLang="zh-CN" smtClean="0">
                <a:latin typeface="Arial" charset="0"/>
                <a:ea typeface="华文细黑"/>
                <a:cs typeface="华文细黑"/>
              </a:rPr>
              <a:pPr/>
              <a:t>2</a:t>
            </a:fld>
            <a:endParaRPr lang="en-US" altLang="zh-CN" smtClean="0">
              <a:latin typeface="Arial" charset="0"/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4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07F78B-0C71-48FD-8AC0-318668114848}" type="slidenum">
              <a:rPr lang="en-US" altLang="zh-CN" smtClean="0">
                <a:latin typeface="Arial" charset="0"/>
                <a:ea typeface="华文细黑"/>
                <a:cs typeface="华文细黑"/>
              </a:rPr>
              <a:pPr/>
              <a:t>3</a:t>
            </a:fld>
            <a:endParaRPr lang="en-US" altLang="zh-CN" smtClean="0">
              <a:latin typeface="Arial" charset="0"/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35843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B034864-FA53-4FB9-8FEB-AD1A3671438E}" type="slidenum">
              <a:rPr lang="en-US" altLang="zh-CN" sz="1200" b="0">
                <a:ea typeface="华文细黑"/>
                <a:cs typeface="华文细黑"/>
              </a:rPr>
              <a:pPr algn="r"/>
              <a:t>4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0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3789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B500053-3F78-4DCE-8353-BEBDFA97BC17}" type="slidenum">
              <a:rPr lang="en-US" altLang="zh-CN" sz="1200" b="0">
                <a:ea typeface="华文细黑"/>
                <a:cs typeface="华文细黑"/>
              </a:rPr>
              <a:pPr algn="r"/>
              <a:t>5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9114FA6-0C7E-4889-AE08-0DB4A598E773}" type="slidenum">
              <a:rPr lang="en-US" altLang="zh-CN" smtClean="0">
                <a:latin typeface="Arial" charset="0"/>
                <a:ea typeface="华文细黑"/>
                <a:cs typeface="华文细黑"/>
              </a:rPr>
              <a:pPr/>
              <a:t>6</a:t>
            </a:fld>
            <a:endParaRPr lang="en-US" altLang="zh-CN" smtClean="0">
              <a:latin typeface="Arial" charset="0"/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6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41987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DED608-3A07-442C-B272-DA003FC97944}" type="slidenum">
              <a:rPr lang="en-US" altLang="zh-CN" sz="1200" b="0">
                <a:ea typeface="华文细黑"/>
                <a:cs typeface="华文细黑"/>
              </a:rPr>
              <a:pPr algn="r"/>
              <a:t>7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4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44035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71A61FB-BE8C-4436-BD9E-8A0368C75BE7}" type="slidenum">
              <a:rPr lang="en-US" altLang="zh-CN" sz="1200" b="0">
                <a:ea typeface="华文细黑"/>
                <a:cs typeface="华文细黑"/>
              </a:rPr>
              <a:pPr algn="r"/>
              <a:t>8</a:t>
            </a:fld>
            <a:endParaRPr lang="en-US" altLang="zh-CN" sz="1200" b="0">
              <a:ea typeface="华文细黑"/>
              <a:cs typeface="华文细黑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4" y="107190"/>
            <a:ext cx="8207375" cy="48711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4" y="1081421"/>
            <a:ext cx="8207375" cy="370636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107190"/>
            <a:ext cx="2051050" cy="468060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4" y="107190"/>
            <a:ext cx="6003925" cy="46806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3000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3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4" y="107190"/>
            <a:ext cx="8207375" cy="48711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4" y="1081421"/>
            <a:ext cx="8207375" cy="37063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3000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3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4" y="107190"/>
            <a:ext cx="8207375" cy="48711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8313" y="1081421"/>
            <a:ext cx="4027487" cy="370636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81421"/>
            <a:ext cx="4027488" cy="370636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4" y="107190"/>
            <a:ext cx="8207375" cy="48711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3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3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484188"/>
            <a:ext cx="91440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 spd="slow" advTm="3000">
    <p:cover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9pPr>
    </p:titleStyle>
    <p:bodyStyle>
      <a:lvl1pPr marL="180975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</a:defRPr>
      </a:lvl2pPr>
      <a:lvl3pPr marL="895350" indent="-17462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600">
          <a:solidFill>
            <a:schemeClr val="tx1"/>
          </a:solidFill>
          <a:latin typeface="+mn-lt"/>
          <a:ea typeface="+mn-ea"/>
        </a:defRPr>
      </a:lvl3pPr>
      <a:lvl4pPr marL="1255713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</a:defRPr>
      </a:lvl4pPr>
      <a:lvl5pPr marL="16192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5pPr>
      <a:lvl6pPr marL="20764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6pPr>
      <a:lvl7pPr marL="25336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7pPr>
      <a:lvl8pPr marL="29908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8pPr>
      <a:lvl9pPr marL="34480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 advTm="3000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slide" Target="slide1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26696;&#20363;PPT\&#35270;&#39057;\&#27963;&#21160;&#65306;&#32654;&#22909;&#30340;&#23569;&#20808;&#38431;.avi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26696;&#20363;PPT\&#35270;&#39057;\&#27963;&#21160;&#65306;&#20809;&#33635;&#30340;&#20849;&#38738;&#22242;.avi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26696;&#20363;PPT\&#35270;&#39057;\&#24555;&#26495;&#12289;&#20070;&#27861;.avi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26696;&#20363;PPT\&#35270;&#39057;\&#36741;&#23548;&#21592;&#12289;&#23478;&#38271;&#23492;&#35821;.avi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26696;&#20363;PPT\&#35270;&#39057;\&#20986;&#26071;.avi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26696;&#20363;PPT\&#35270;&#39057;\&#21809;&#38431;&#27468;.avi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757238" y="5476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20188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49"/>
          <p:cNvSpPr txBox="1">
            <a:spLocks noChangeArrowheads="1"/>
          </p:cNvSpPr>
          <p:nvPr/>
        </p:nvSpPr>
        <p:spPr bwMode="auto">
          <a:xfrm>
            <a:off x="4260850" y="1882775"/>
            <a:ext cx="38417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3200">
                <a:latin typeface="微软雅黑" pitchFamily="34" charset="-122"/>
                <a:ea typeface="微软雅黑" pitchFamily="34" charset="-122"/>
              </a:rPr>
              <a:t>少先队退队仪式案例</a:t>
            </a:r>
          </a:p>
        </p:txBody>
      </p:sp>
      <p:sp>
        <p:nvSpPr>
          <p:cNvPr id="31" name="TextBox 50"/>
          <p:cNvSpPr txBox="1">
            <a:spLocks noChangeArrowheads="1"/>
          </p:cNvSpPr>
          <p:nvPr/>
        </p:nvSpPr>
        <p:spPr bwMode="auto">
          <a:xfrm>
            <a:off x="4738688" y="2447925"/>
            <a:ext cx="2281237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1600" b="0">
                <a:latin typeface="华文中宋"/>
                <a:ea typeface="华文中宋"/>
                <a:cs typeface="华文中宋"/>
              </a:rPr>
              <a:t>宜昌市第十五中学 程晨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339725"/>
            <a:ext cx="17272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225800" y="1878013"/>
            <a:ext cx="5921375" cy="46037"/>
          </a:xfrm>
          <a:prstGeom prst="rect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CN" altLang="en-US">
              <a:ea typeface="微软雅黑" pitchFamily="34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070725" y="2827338"/>
            <a:ext cx="2051050" cy="46037"/>
          </a:xfrm>
          <a:prstGeom prst="rect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CN" altLang="en-US">
              <a:ea typeface="微软雅黑" pitchFamily="34" charset="-122"/>
            </a:endParaRPr>
          </a:p>
        </p:txBody>
      </p:sp>
      <p:pic>
        <p:nvPicPr>
          <p:cNvPr id="26633" name="Picture 9" descr="15中校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43888" y="1924050"/>
            <a:ext cx="90011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4" name="TextBox 39"/>
          <p:cNvSpPr txBox="1">
            <a:spLocks noChangeArrowheads="1"/>
          </p:cNvSpPr>
          <p:nvPr/>
        </p:nvSpPr>
        <p:spPr bwMode="auto">
          <a:xfrm>
            <a:off x="0" y="0"/>
            <a:ext cx="53625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700"/>
              <a:t>告别童年 青春起航 </a:t>
            </a:r>
            <a:r>
              <a:rPr lang="en-US" altLang="zh-CN" sz="2700">
                <a:latin typeface="宋体" charset="-122"/>
              </a:rPr>
              <a:t>&lt;&lt;</a:t>
            </a:r>
            <a:r>
              <a:rPr lang="zh-CN" altLang="en-US" sz="27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6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  <p:bldP spid="31" grpId="0"/>
      <p:bldP spid="4" grpId="0" animBg="1"/>
      <p:bldP spid="10" grpId="0" animBg="1"/>
      <p:bldP spid="307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1403350" y="700088"/>
            <a:ext cx="3332163" cy="2395537"/>
            <a:chOff x="919622" y="934230"/>
            <a:chExt cx="3304257" cy="3391765"/>
          </a:xfrm>
        </p:grpSpPr>
        <p:sp>
          <p:nvSpPr>
            <p:cNvPr id="28" name="矩形 3"/>
            <p:cNvSpPr/>
            <p:nvPr/>
          </p:nvSpPr>
          <p:spPr>
            <a:xfrm>
              <a:off x="919622" y="934230"/>
              <a:ext cx="3304257" cy="3391765"/>
            </a:xfrm>
            <a:custGeom>
              <a:avLst/>
              <a:gdLst>
                <a:gd name="connsiteX0" fmla="*/ 0 w 2808312"/>
                <a:gd name="connsiteY0" fmla="*/ 0 h 2880320"/>
                <a:gd name="connsiteX1" fmla="*/ 2808312 w 2808312"/>
                <a:gd name="connsiteY1" fmla="*/ 0 h 2880320"/>
                <a:gd name="connsiteX2" fmla="*/ 2808312 w 2808312"/>
                <a:gd name="connsiteY2" fmla="*/ 2880320 h 2880320"/>
                <a:gd name="connsiteX3" fmla="*/ 0 w 2808312"/>
                <a:gd name="connsiteY3" fmla="*/ 2880320 h 2880320"/>
                <a:gd name="connsiteX4" fmla="*/ 0 w 2808312"/>
                <a:gd name="connsiteY4" fmla="*/ 0 h 2880320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542440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542440 w 3071783"/>
                <a:gd name="connsiteY4" fmla="*/ 0 h 3453758"/>
                <a:gd name="connsiteX0" fmla="*/ 433952 w 3071783"/>
                <a:gd name="connsiteY0" fmla="*/ 0 h 3469256"/>
                <a:gd name="connsiteX1" fmla="*/ 3071783 w 3071783"/>
                <a:gd name="connsiteY1" fmla="*/ 15498 h 3469256"/>
                <a:gd name="connsiteX2" fmla="*/ 3071783 w 3071783"/>
                <a:gd name="connsiteY2" fmla="*/ 2895818 h 3469256"/>
                <a:gd name="connsiteX3" fmla="*/ 0 w 3071783"/>
                <a:gd name="connsiteY3" fmla="*/ 3469256 h 3469256"/>
                <a:gd name="connsiteX4" fmla="*/ 433952 w 3071783"/>
                <a:gd name="connsiteY4" fmla="*/ 0 h 3469256"/>
                <a:gd name="connsiteX0" fmla="*/ 340962 w 3071783"/>
                <a:gd name="connsiteY0" fmla="*/ 0 h 3484755"/>
                <a:gd name="connsiteX1" fmla="*/ 3071783 w 3071783"/>
                <a:gd name="connsiteY1" fmla="*/ 30997 h 3484755"/>
                <a:gd name="connsiteX2" fmla="*/ 3071783 w 3071783"/>
                <a:gd name="connsiteY2" fmla="*/ 2911317 h 3484755"/>
                <a:gd name="connsiteX3" fmla="*/ 0 w 3071783"/>
                <a:gd name="connsiteY3" fmla="*/ 3484755 h 3484755"/>
                <a:gd name="connsiteX4" fmla="*/ 340962 w 3071783"/>
                <a:gd name="connsiteY4" fmla="*/ 0 h 3484755"/>
                <a:gd name="connsiteX0" fmla="*/ 201477 w 2932298"/>
                <a:gd name="connsiteY0" fmla="*/ 0 h 3345270"/>
                <a:gd name="connsiteX1" fmla="*/ 2932298 w 2932298"/>
                <a:gd name="connsiteY1" fmla="*/ 30997 h 3345270"/>
                <a:gd name="connsiteX2" fmla="*/ 2932298 w 2932298"/>
                <a:gd name="connsiteY2" fmla="*/ 2911317 h 3345270"/>
                <a:gd name="connsiteX3" fmla="*/ 0 w 2932298"/>
                <a:gd name="connsiteY3" fmla="*/ 3345270 h 3345270"/>
                <a:gd name="connsiteX4" fmla="*/ 201477 w 2932298"/>
                <a:gd name="connsiteY4" fmla="*/ 0 h 3345270"/>
                <a:gd name="connsiteX0" fmla="*/ 123986 w 2854807"/>
                <a:gd name="connsiteY0" fmla="*/ 0 h 3376266"/>
                <a:gd name="connsiteX1" fmla="*/ 2854807 w 2854807"/>
                <a:gd name="connsiteY1" fmla="*/ 30997 h 3376266"/>
                <a:gd name="connsiteX2" fmla="*/ 2854807 w 2854807"/>
                <a:gd name="connsiteY2" fmla="*/ 2911317 h 3376266"/>
                <a:gd name="connsiteX3" fmla="*/ 0 w 2854807"/>
                <a:gd name="connsiteY3" fmla="*/ 3376266 h 3376266"/>
                <a:gd name="connsiteX4" fmla="*/ 123986 w 2854807"/>
                <a:gd name="connsiteY4" fmla="*/ 0 h 3376266"/>
                <a:gd name="connsiteX0" fmla="*/ 201477 w 2932298"/>
                <a:gd name="connsiteY0" fmla="*/ 0 h 3376266"/>
                <a:gd name="connsiteX1" fmla="*/ 2932298 w 2932298"/>
                <a:gd name="connsiteY1" fmla="*/ 30997 h 3376266"/>
                <a:gd name="connsiteX2" fmla="*/ 2932298 w 2932298"/>
                <a:gd name="connsiteY2" fmla="*/ 2911317 h 3376266"/>
                <a:gd name="connsiteX3" fmla="*/ 0 w 2932298"/>
                <a:gd name="connsiteY3" fmla="*/ 3376266 h 3376266"/>
                <a:gd name="connsiteX4" fmla="*/ 201477 w 2932298"/>
                <a:gd name="connsiteY4" fmla="*/ 0 h 3376266"/>
                <a:gd name="connsiteX0" fmla="*/ 325463 w 2932298"/>
                <a:gd name="connsiteY0" fmla="*/ 0 h 3391765"/>
                <a:gd name="connsiteX1" fmla="*/ 2932298 w 2932298"/>
                <a:gd name="connsiteY1" fmla="*/ 46496 h 3391765"/>
                <a:gd name="connsiteX2" fmla="*/ 2932298 w 2932298"/>
                <a:gd name="connsiteY2" fmla="*/ 2926816 h 3391765"/>
                <a:gd name="connsiteX3" fmla="*/ 0 w 2932298"/>
                <a:gd name="connsiteY3" fmla="*/ 3391765 h 3391765"/>
                <a:gd name="connsiteX4" fmla="*/ 325463 w 2932298"/>
                <a:gd name="connsiteY4" fmla="*/ 0 h 3391765"/>
                <a:gd name="connsiteX0" fmla="*/ 325463 w 2932298"/>
                <a:gd name="connsiteY0" fmla="*/ 0 h 3391765"/>
                <a:gd name="connsiteX1" fmla="*/ 2932298 w 2932298"/>
                <a:gd name="connsiteY1" fmla="*/ 46496 h 3391765"/>
                <a:gd name="connsiteX2" fmla="*/ 2932298 w 2932298"/>
                <a:gd name="connsiteY2" fmla="*/ 2926816 h 3391765"/>
                <a:gd name="connsiteX3" fmla="*/ 0 w 2932298"/>
                <a:gd name="connsiteY3" fmla="*/ 3391765 h 3391765"/>
                <a:gd name="connsiteX4" fmla="*/ 325463 w 2932298"/>
                <a:gd name="connsiteY4" fmla="*/ 0 h 3391765"/>
                <a:gd name="connsiteX0" fmla="*/ 325463 w 3195769"/>
                <a:gd name="connsiteY0" fmla="*/ 0 h 3391765"/>
                <a:gd name="connsiteX1" fmla="*/ 2932298 w 3195769"/>
                <a:gd name="connsiteY1" fmla="*/ 46496 h 3391765"/>
                <a:gd name="connsiteX2" fmla="*/ 3195769 w 3195769"/>
                <a:gd name="connsiteY2" fmla="*/ 3004308 h 3391765"/>
                <a:gd name="connsiteX3" fmla="*/ 0 w 3195769"/>
                <a:gd name="connsiteY3" fmla="*/ 3391765 h 3391765"/>
                <a:gd name="connsiteX4" fmla="*/ 325463 w 3195769"/>
                <a:gd name="connsiteY4" fmla="*/ 0 h 3391765"/>
                <a:gd name="connsiteX0" fmla="*/ 325463 w 3304257"/>
                <a:gd name="connsiteY0" fmla="*/ 0 h 3391765"/>
                <a:gd name="connsiteX1" fmla="*/ 2932298 w 3304257"/>
                <a:gd name="connsiteY1" fmla="*/ 46496 h 3391765"/>
                <a:gd name="connsiteX2" fmla="*/ 3304257 w 3304257"/>
                <a:gd name="connsiteY2" fmla="*/ 2973311 h 3391765"/>
                <a:gd name="connsiteX3" fmla="*/ 0 w 3304257"/>
                <a:gd name="connsiteY3" fmla="*/ 3391765 h 3391765"/>
                <a:gd name="connsiteX4" fmla="*/ 325463 w 3304257"/>
                <a:gd name="connsiteY4" fmla="*/ 0 h 3391765"/>
                <a:gd name="connsiteX0" fmla="*/ 325463 w 3304257"/>
                <a:gd name="connsiteY0" fmla="*/ 0 h 3391765"/>
                <a:gd name="connsiteX1" fmla="*/ 3257763 w 3304257"/>
                <a:gd name="connsiteY1" fmla="*/ 61994 h 3391765"/>
                <a:gd name="connsiteX2" fmla="*/ 3304257 w 3304257"/>
                <a:gd name="connsiteY2" fmla="*/ 2973311 h 3391765"/>
                <a:gd name="connsiteX3" fmla="*/ 0 w 3304257"/>
                <a:gd name="connsiteY3" fmla="*/ 3391765 h 3391765"/>
                <a:gd name="connsiteX4" fmla="*/ 325463 w 3304257"/>
                <a:gd name="connsiteY4" fmla="*/ 0 h 339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4257" h="3391765">
                  <a:moveTo>
                    <a:pt x="325463" y="0"/>
                  </a:moveTo>
                  <a:lnTo>
                    <a:pt x="3257763" y="61994"/>
                  </a:lnTo>
                  <a:lnTo>
                    <a:pt x="3304257" y="2973311"/>
                  </a:lnTo>
                  <a:cubicBezTo>
                    <a:pt x="2280329" y="3164457"/>
                    <a:pt x="2759738" y="3138626"/>
                    <a:pt x="0" y="3391765"/>
                  </a:cubicBezTo>
                  <a:cubicBezTo>
                    <a:pt x="149818" y="2194017"/>
                    <a:pt x="237639" y="1151253"/>
                    <a:pt x="325463" y="0"/>
                  </a:cubicBez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402903" y="981431"/>
              <a:ext cx="2808382" cy="2879293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99167">
                  <a:sysClr val="window" lastClr="FFFFFF"/>
                </a:gs>
                <a:gs pos="49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30" name="矩形 4"/>
            <p:cNvSpPr/>
            <p:nvPr/>
          </p:nvSpPr>
          <p:spPr>
            <a:xfrm>
              <a:off x="2906755" y="2420888"/>
              <a:ext cx="1236055" cy="1352282"/>
            </a:xfrm>
            <a:custGeom>
              <a:avLst/>
              <a:gdLst/>
              <a:ahLst/>
              <a:cxnLst/>
              <a:rect l="l" t="t" r="r" b="b"/>
              <a:pathLst>
                <a:path w="1236055" h="1352282">
                  <a:moveTo>
                    <a:pt x="1143058" y="0"/>
                  </a:moveTo>
                  <a:lnTo>
                    <a:pt x="1236055" y="4696"/>
                  </a:lnTo>
                  <a:lnTo>
                    <a:pt x="1236055" y="1352282"/>
                  </a:lnTo>
                  <a:lnTo>
                    <a:pt x="19996" y="1352282"/>
                  </a:lnTo>
                  <a:cubicBezTo>
                    <a:pt x="6568" y="1284561"/>
                    <a:pt x="0" y="1214577"/>
                    <a:pt x="0" y="1143058"/>
                  </a:cubicBezTo>
                  <a:cubicBezTo>
                    <a:pt x="0" y="511764"/>
                    <a:pt x="511764" y="0"/>
                    <a:pt x="1143058" y="0"/>
                  </a:cubicBezTo>
                  <a:close/>
                </a:path>
              </a:pathLst>
            </a:custGeom>
            <a:gradFill flip="none" rotWithShape="1">
              <a:gsLst>
                <a:gs pos="40000">
                  <a:srgbClr val="F5750B"/>
                </a:gs>
                <a:gs pos="88000">
                  <a:srgbClr val="F79646">
                    <a:lumMod val="75000"/>
                    <a:shade val="67500"/>
                    <a:satMod val="115000"/>
                  </a:srgbClr>
                </a:gs>
                <a:gs pos="100000">
                  <a:srgbClr val="F79646">
                    <a:lumMod val="75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215900" dist="38100" dir="13500000" sx="101000" sy="101000" algn="br" rotWithShape="0">
                <a:prstClr val="black">
                  <a:alpha val="34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 flipH="1">
            <a:off x="4787900" y="700088"/>
            <a:ext cx="3240088" cy="2395537"/>
            <a:chOff x="919622" y="934230"/>
            <a:chExt cx="3304257" cy="3391765"/>
          </a:xfrm>
        </p:grpSpPr>
        <p:sp>
          <p:nvSpPr>
            <p:cNvPr id="25" name="矩形 3"/>
            <p:cNvSpPr/>
            <p:nvPr/>
          </p:nvSpPr>
          <p:spPr>
            <a:xfrm>
              <a:off x="919622" y="934230"/>
              <a:ext cx="3304257" cy="3391765"/>
            </a:xfrm>
            <a:custGeom>
              <a:avLst/>
              <a:gdLst>
                <a:gd name="connsiteX0" fmla="*/ 0 w 2808312"/>
                <a:gd name="connsiteY0" fmla="*/ 0 h 2880320"/>
                <a:gd name="connsiteX1" fmla="*/ 2808312 w 2808312"/>
                <a:gd name="connsiteY1" fmla="*/ 0 h 2880320"/>
                <a:gd name="connsiteX2" fmla="*/ 2808312 w 2808312"/>
                <a:gd name="connsiteY2" fmla="*/ 2880320 h 2880320"/>
                <a:gd name="connsiteX3" fmla="*/ 0 w 2808312"/>
                <a:gd name="connsiteY3" fmla="*/ 2880320 h 2880320"/>
                <a:gd name="connsiteX4" fmla="*/ 0 w 2808312"/>
                <a:gd name="connsiteY4" fmla="*/ 0 h 2880320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542440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542440 w 3071783"/>
                <a:gd name="connsiteY4" fmla="*/ 0 h 3453758"/>
                <a:gd name="connsiteX0" fmla="*/ 433952 w 3071783"/>
                <a:gd name="connsiteY0" fmla="*/ 0 h 3469256"/>
                <a:gd name="connsiteX1" fmla="*/ 3071783 w 3071783"/>
                <a:gd name="connsiteY1" fmla="*/ 15498 h 3469256"/>
                <a:gd name="connsiteX2" fmla="*/ 3071783 w 3071783"/>
                <a:gd name="connsiteY2" fmla="*/ 2895818 h 3469256"/>
                <a:gd name="connsiteX3" fmla="*/ 0 w 3071783"/>
                <a:gd name="connsiteY3" fmla="*/ 3469256 h 3469256"/>
                <a:gd name="connsiteX4" fmla="*/ 433952 w 3071783"/>
                <a:gd name="connsiteY4" fmla="*/ 0 h 3469256"/>
                <a:gd name="connsiteX0" fmla="*/ 340962 w 3071783"/>
                <a:gd name="connsiteY0" fmla="*/ 0 h 3484755"/>
                <a:gd name="connsiteX1" fmla="*/ 3071783 w 3071783"/>
                <a:gd name="connsiteY1" fmla="*/ 30997 h 3484755"/>
                <a:gd name="connsiteX2" fmla="*/ 3071783 w 3071783"/>
                <a:gd name="connsiteY2" fmla="*/ 2911317 h 3484755"/>
                <a:gd name="connsiteX3" fmla="*/ 0 w 3071783"/>
                <a:gd name="connsiteY3" fmla="*/ 3484755 h 3484755"/>
                <a:gd name="connsiteX4" fmla="*/ 340962 w 3071783"/>
                <a:gd name="connsiteY4" fmla="*/ 0 h 3484755"/>
                <a:gd name="connsiteX0" fmla="*/ 201477 w 2932298"/>
                <a:gd name="connsiteY0" fmla="*/ 0 h 3345270"/>
                <a:gd name="connsiteX1" fmla="*/ 2932298 w 2932298"/>
                <a:gd name="connsiteY1" fmla="*/ 30997 h 3345270"/>
                <a:gd name="connsiteX2" fmla="*/ 2932298 w 2932298"/>
                <a:gd name="connsiteY2" fmla="*/ 2911317 h 3345270"/>
                <a:gd name="connsiteX3" fmla="*/ 0 w 2932298"/>
                <a:gd name="connsiteY3" fmla="*/ 3345270 h 3345270"/>
                <a:gd name="connsiteX4" fmla="*/ 201477 w 2932298"/>
                <a:gd name="connsiteY4" fmla="*/ 0 h 3345270"/>
                <a:gd name="connsiteX0" fmla="*/ 123986 w 2854807"/>
                <a:gd name="connsiteY0" fmla="*/ 0 h 3376266"/>
                <a:gd name="connsiteX1" fmla="*/ 2854807 w 2854807"/>
                <a:gd name="connsiteY1" fmla="*/ 30997 h 3376266"/>
                <a:gd name="connsiteX2" fmla="*/ 2854807 w 2854807"/>
                <a:gd name="connsiteY2" fmla="*/ 2911317 h 3376266"/>
                <a:gd name="connsiteX3" fmla="*/ 0 w 2854807"/>
                <a:gd name="connsiteY3" fmla="*/ 3376266 h 3376266"/>
                <a:gd name="connsiteX4" fmla="*/ 123986 w 2854807"/>
                <a:gd name="connsiteY4" fmla="*/ 0 h 3376266"/>
                <a:gd name="connsiteX0" fmla="*/ 201477 w 2932298"/>
                <a:gd name="connsiteY0" fmla="*/ 0 h 3376266"/>
                <a:gd name="connsiteX1" fmla="*/ 2932298 w 2932298"/>
                <a:gd name="connsiteY1" fmla="*/ 30997 h 3376266"/>
                <a:gd name="connsiteX2" fmla="*/ 2932298 w 2932298"/>
                <a:gd name="connsiteY2" fmla="*/ 2911317 h 3376266"/>
                <a:gd name="connsiteX3" fmla="*/ 0 w 2932298"/>
                <a:gd name="connsiteY3" fmla="*/ 3376266 h 3376266"/>
                <a:gd name="connsiteX4" fmla="*/ 201477 w 2932298"/>
                <a:gd name="connsiteY4" fmla="*/ 0 h 3376266"/>
                <a:gd name="connsiteX0" fmla="*/ 325463 w 2932298"/>
                <a:gd name="connsiteY0" fmla="*/ 0 h 3391765"/>
                <a:gd name="connsiteX1" fmla="*/ 2932298 w 2932298"/>
                <a:gd name="connsiteY1" fmla="*/ 46496 h 3391765"/>
                <a:gd name="connsiteX2" fmla="*/ 2932298 w 2932298"/>
                <a:gd name="connsiteY2" fmla="*/ 2926816 h 3391765"/>
                <a:gd name="connsiteX3" fmla="*/ 0 w 2932298"/>
                <a:gd name="connsiteY3" fmla="*/ 3391765 h 3391765"/>
                <a:gd name="connsiteX4" fmla="*/ 325463 w 2932298"/>
                <a:gd name="connsiteY4" fmla="*/ 0 h 3391765"/>
                <a:gd name="connsiteX0" fmla="*/ 325463 w 2932298"/>
                <a:gd name="connsiteY0" fmla="*/ 0 h 3391765"/>
                <a:gd name="connsiteX1" fmla="*/ 2932298 w 2932298"/>
                <a:gd name="connsiteY1" fmla="*/ 46496 h 3391765"/>
                <a:gd name="connsiteX2" fmla="*/ 2932298 w 2932298"/>
                <a:gd name="connsiteY2" fmla="*/ 2926816 h 3391765"/>
                <a:gd name="connsiteX3" fmla="*/ 0 w 2932298"/>
                <a:gd name="connsiteY3" fmla="*/ 3391765 h 3391765"/>
                <a:gd name="connsiteX4" fmla="*/ 325463 w 2932298"/>
                <a:gd name="connsiteY4" fmla="*/ 0 h 3391765"/>
                <a:gd name="connsiteX0" fmla="*/ 325463 w 3195769"/>
                <a:gd name="connsiteY0" fmla="*/ 0 h 3391765"/>
                <a:gd name="connsiteX1" fmla="*/ 2932298 w 3195769"/>
                <a:gd name="connsiteY1" fmla="*/ 46496 h 3391765"/>
                <a:gd name="connsiteX2" fmla="*/ 3195769 w 3195769"/>
                <a:gd name="connsiteY2" fmla="*/ 3004308 h 3391765"/>
                <a:gd name="connsiteX3" fmla="*/ 0 w 3195769"/>
                <a:gd name="connsiteY3" fmla="*/ 3391765 h 3391765"/>
                <a:gd name="connsiteX4" fmla="*/ 325463 w 3195769"/>
                <a:gd name="connsiteY4" fmla="*/ 0 h 3391765"/>
                <a:gd name="connsiteX0" fmla="*/ 325463 w 3304257"/>
                <a:gd name="connsiteY0" fmla="*/ 0 h 3391765"/>
                <a:gd name="connsiteX1" fmla="*/ 2932298 w 3304257"/>
                <a:gd name="connsiteY1" fmla="*/ 46496 h 3391765"/>
                <a:gd name="connsiteX2" fmla="*/ 3304257 w 3304257"/>
                <a:gd name="connsiteY2" fmla="*/ 2973311 h 3391765"/>
                <a:gd name="connsiteX3" fmla="*/ 0 w 3304257"/>
                <a:gd name="connsiteY3" fmla="*/ 3391765 h 3391765"/>
                <a:gd name="connsiteX4" fmla="*/ 325463 w 3304257"/>
                <a:gd name="connsiteY4" fmla="*/ 0 h 3391765"/>
                <a:gd name="connsiteX0" fmla="*/ 325463 w 3304257"/>
                <a:gd name="connsiteY0" fmla="*/ 0 h 3391765"/>
                <a:gd name="connsiteX1" fmla="*/ 3257763 w 3304257"/>
                <a:gd name="connsiteY1" fmla="*/ 61994 h 3391765"/>
                <a:gd name="connsiteX2" fmla="*/ 3304257 w 3304257"/>
                <a:gd name="connsiteY2" fmla="*/ 2973311 h 3391765"/>
                <a:gd name="connsiteX3" fmla="*/ 0 w 3304257"/>
                <a:gd name="connsiteY3" fmla="*/ 3391765 h 3391765"/>
                <a:gd name="connsiteX4" fmla="*/ 325463 w 3304257"/>
                <a:gd name="connsiteY4" fmla="*/ 0 h 339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4257" h="3391765">
                  <a:moveTo>
                    <a:pt x="325463" y="0"/>
                  </a:moveTo>
                  <a:lnTo>
                    <a:pt x="3257763" y="61994"/>
                  </a:lnTo>
                  <a:lnTo>
                    <a:pt x="3304257" y="2973311"/>
                  </a:lnTo>
                  <a:cubicBezTo>
                    <a:pt x="2280329" y="3164457"/>
                    <a:pt x="2759738" y="3138626"/>
                    <a:pt x="0" y="3391765"/>
                  </a:cubicBezTo>
                  <a:cubicBezTo>
                    <a:pt x="149818" y="2194017"/>
                    <a:pt x="237639" y="1151253"/>
                    <a:pt x="325463" y="0"/>
                  </a:cubicBez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403686" y="981431"/>
              <a:ext cx="2808860" cy="2879293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99167">
                  <a:sysClr val="window" lastClr="FFFFFF"/>
                </a:gs>
                <a:gs pos="49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27" name="矩形 4"/>
            <p:cNvSpPr/>
            <p:nvPr/>
          </p:nvSpPr>
          <p:spPr>
            <a:xfrm>
              <a:off x="2906755" y="2420888"/>
              <a:ext cx="1236055" cy="1352282"/>
            </a:xfrm>
            <a:custGeom>
              <a:avLst/>
              <a:gdLst/>
              <a:ahLst/>
              <a:cxnLst/>
              <a:rect l="l" t="t" r="r" b="b"/>
              <a:pathLst>
                <a:path w="1236055" h="1352282">
                  <a:moveTo>
                    <a:pt x="1143058" y="0"/>
                  </a:moveTo>
                  <a:lnTo>
                    <a:pt x="1236055" y="4696"/>
                  </a:lnTo>
                  <a:lnTo>
                    <a:pt x="1236055" y="1352282"/>
                  </a:lnTo>
                  <a:lnTo>
                    <a:pt x="19996" y="1352282"/>
                  </a:lnTo>
                  <a:cubicBezTo>
                    <a:pt x="6568" y="1284561"/>
                    <a:pt x="0" y="1214577"/>
                    <a:pt x="0" y="1143058"/>
                  </a:cubicBezTo>
                  <a:cubicBezTo>
                    <a:pt x="0" y="511764"/>
                    <a:pt x="511764" y="0"/>
                    <a:pt x="1143058" y="0"/>
                  </a:cubicBezTo>
                  <a:close/>
                </a:path>
              </a:pathLst>
            </a:custGeom>
            <a:gradFill flip="none" rotWithShape="1">
              <a:gsLst>
                <a:gs pos="40000">
                  <a:srgbClr val="F5750B"/>
                </a:gs>
                <a:gs pos="88000">
                  <a:srgbClr val="F79646">
                    <a:lumMod val="75000"/>
                    <a:shade val="67500"/>
                    <a:satMod val="115000"/>
                  </a:srgbClr>
                </a:gs>
                <a:gs pos="100000">
                  <a:srgbClr val="F79646">
                    <a:lumMod val="75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215900" dist="38100" dir="13500000" sx="101000" sy="101000" algn="br" rotWithShape="0">
                <a:prstClr val="black">
                  <a:alpha val="34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1403350" y="2749550"/>
            <a:ext cx="3311525" cy="2395538"/>
            <a:chOff x="1817599" y="2812623"/>
            <a:chExt cx="2541934" cy="2395711"/>
          </a:xfrm>
        </p:grpSpPr>
        <p:sp>
          <p:nvSpPr>
            <p:cNvPr id="6" name="矩形 3"/>
            <p:cNvSpPr/>
            <p:nvPr/>
          </p:nvSpPr>
          <p:spPr>
            <a:xfrm>
              <a:off x="1817599" y="2812623"/>
              <a:ext cx="2541934" cy="2395711"/>
            </a:xfrm>
            <a:custGeom>
              <a:avLst/>
              <a:gdLst>
                <a:gd name="connsiteX0" fmla="*/ 0 w 2808312"/>
                <a:gd name="connsiteY0" fmla="*/ 0 h 2880320"/>
                <a:gd name="connsiteX1" fmla="*/ 2808312 w 2808312"/>
                <a:gd name="connsiteY1" fmla="*/ 0 h 2880320"/>
                <a:gd name="connsiteX2" fmla="*/ 2808312 w 2808312"/>
                <a:gd name="connsiteY2" fmla="*/ 2880320 h 2880320"/>
                <a:gd name="connsiteX3" fmla="*/ 0 w 2808312"/>
                <a:gd name="connsiteY3" fmla="*/ 2880320 h 2880320"/>
                <a:gd name="connsiteX4" fmla="*/ 0 w 2808312"/>
                <a:gd name="connsiteY4" fmla="*/ 0 h 2880320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542440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542440 w 3071783"/>
                <a:gd name="connsiteY4" fmla="*/ 0 h 3453758"/>
                <a:gd name="connsiteX0" fmla="*/ 433952 w 3071783"/>
                <a:gd name="connsiteY0" fmla="*/ 0 h 3469256"/>
                <a:gd name="connsiteX1" fmla="*/ 3071783 w 3071783"/>
                <a:gd name="connsiteY1" fmla="*/ 15498 h 3469256"/>
                <a:gd name="connsiteX2" fmla="*/ 3071783 w 3071783"/>
                <a:gd name="connsiteY2" fmla="*/ 2895818 h 3469256"/>
                <a:gd name="connsiteX3" fmla="*/ 0 w 3071783"/>
                <a:gd name="connsiteY3" fmla="*/ 3469256 h 3469256"/>
                <a:gd name="connsiteX4" fmla="*/ 433952 w 3071783"/>
                <a:gd name="connsiteY4" fmla="*/ 0 h 3469256"/>
                <a:gd name="connsiteX0" fmla="*/ 340962 w 3071783"/>
                <a:gd name="connsiteY0" fmla="*/ 0 h 3484755"/>
                <a:gd name="connsiteX1" fmla="*/ 3071783 w 3071783"/>
                <a:gd name="connsiteY1" fmla="*/ 30997 h 3484755"/>
                <a:gd name="connsiteX2" fmla="*/ 3071783 w 3071783"/>
                <a:gd name="connsiteY2" fmla="*/ 2911317 h 3484755"/>
                <a:gd name="connsiteX3" fmla="*/ 0 w 3071783"/>
                <a:gd name="connsiteY3" fmla="*/ 3484755 h 3484755"/>
                <a:gd name="connsiteX4" fmla="*/ 340962 w 3071783"/>
                <a:gd name="connsiteY4" fmla="*/ 0 h 3484755"/>
                <a:gd name="connsiteX0" fmla="*/ 201477 w 2932298"/>
                <a:gd name="connsiteY0" fmla="*/ 0 h 3345270"/>
                <a:gd name="connsiteX1" fmla="*/ 2932298 w 2932298"/>
                <a:gd name="connsiteY1" fmla="*/ 30997 h 3345270"/>
                <a:gd name="connsiteX2" fmla="*/ 2932298 w 2932298"/>
                <a:gd name="connsiteY2" fmla="*/ 2911317 h 3345270"/>
                <a:gd name="connsiteX3" fmla="*/ 0 w 2932298"/>
                <a:gd name="connsiteY3" fmla="*/ 3345270 h 3345270"/>
                <a:gd name="connsiteX4" fmla="*/ 201477 w 2932298"/>
                <a:gd name="connsiteY4" fmla="*/ 0 h 3345270"/>
                <a:gd name="connsiteX0" fmla="*/ 123986 w 2854807"/>
                <a:gd name="connsiteY0" fmla="*/ 0 h 3376266"/>
                <a:gd name="connsiteX1" fmla="*/ 2854807 w 2854807"/>
                <a:gd name="connsiteY1" fmla="*/ 30997 h 3376266"/>
                <a:gd name="connsiteX2" fmla="*/ 2854807 w 2854807"/>
                <a:gd name="connsiteY2" fmla="*/ 2911317 h 3376266"/>
                <a:gd name="connsiteX3" fmla="*/ 0 w 2854807"/>
                <a:gd name="connsiteY3" fmla="*/ 3376266 h 3376266"/>
                <a:gd name="connsiteX4" fmla="*/ 123986 w 2854807"/>
                <a:gd name="connsiteY4" fmla="*/ 0 h 3376266"/>
                <a:gd name="connsiteX0" fmla="*/ 201477 w 2932298"/>
                <a:gd name="connsiteY0" fmla="*/ 0 h 3376266"/>
                <a:gd name="connsiteX1" fmla="*/ 2932298 w 2932298"/>
                <a:gd name="connsiteY1" fmla="*/ 30997 h 3376266"/>
                <a:gd name="connsiteX2" fmla="*/ 2932298 w 2932298"/>
                <a:gd name="connsiteY2" fmla="*/ 2911317 h 3376266"/>
                <a:gd name="connsiteX3" fmla="*/ 0 w 2932298"/>
                <a:gd name="connsiteY3" fmla="*/ 3376266 h 3376266"/>
                <a:gd name="connsiteX4" fmla="*/ 201477 w 2932298"/>
                <a:gd name="connsiteY4" fmla="*/ 0 h 3376266"/>
                <a:gd name="connsiteX0" fmla="*/ 325463 w 2932298"/>
                <a:gd name="connsiteY0" fmla="*/ 0 h 3391765"/>
                <a:gd name="connsiteX1" fmla="*/ 2932298 w 2932298"/>
                <a:gd name="connsiteY1" fmla="*/ 46496 h 3391765"/>
                <a:gd name="connsiteX2" fmla="*/ 2932298 w 2932298"/>
                <a:gd name="connsiteY2" fmla="*/ 2926816 h 3391765"/>
                <a:gd name="connsiteX3" fmla="*/ 0 w 2932298"/>
                <a:gd name="connsiteY3" fmla="*/ 3391765 h 3391765"/>
                <a:gd name="connsiteX4" fmla="*/ 325463 w 2932298"/>
                <a:gd name="connsiteY4" fmla="*/ 0 h 3391765"/>
                <a:gd name="connsiteX0" fmla="*/ 325463 w 2932298"/>
                <a:gd name="connsiteY0" fmla="*/ 0 h 3391765"/>
                <a:gd name="connsiteX1" fmla="*/ 2932298 w 2932298"/>
                <a:gd name="connsiteY1" fmla="*/ 46496 h 3391765"/>
                <a:gd name="connsiteX2" fmla="*/ 2932298 w 2932298"/>
                <a:gd name="connsiteY2" fmla="*/ 2926816 h 3391765"/>
                <a:gd name="connsiteX3" fmla="*/ 0 w 2932298"/>
                <a:gd name="connsiteY3" fmla="*/ 3391765 h 3391765"/>
                <a:gd name="connsiteX4" fmla="*/ 325463 w 2932298"/>
                <a:gd name="connsiteY4" fmla="*/ 0 h 3391765"/>
                <a:gd name="connsiteX0" fmla="*/ 325463 w 3195769"/>
                <a:gd name="connsiteY0" fmla="*/ 0 h 3391765"/>
                <a:gd name="connsiteX1" fmla="*/ 2932298 w 3195769"/>
                <a:gd name="connsiteY1" fmla="*/ 46496 h 3391765"/>
                <a:gd name="connsiteX2" fmla="*/ 3195769 w 3195769"/>
                <a:gd name="connsiteY2" fmla="*/ 3004308 h 3391765"/>
                <a:gd name="connsiteX3" fmla="*/ 0 w 3195769"/>
                <a:gd name="connsiteY3" fmla="*/ 3391765 h 3391765"/>
                <a:gd name="connsiteX4" fmla="*/ 325463 w 3195769"/>
                <a:gd name="connsiteY4" fmla="*/ 0 h 3391765"/>
                <a:gd name="connsiteX0" fmla="*/ 325463 w 3304257"/>
                <a:gd name="connsiteY0" fmla="*/ 0 h 3391765"/>
                <a:gd name="connsiteX1" fmla="*/ 2932298 w 3304257"/>
                <a:gd name="connsiteY1" fmla="*/ 46496 h 3391765"/>
                <a:gd name="connsiteX2" fmla="*/ 3304257 w 3304257"/>
                <a:gd name="connsiteY2" fmla="*/ 2973311 h 3391765"/>
                <a:gd name="connsiteX3" fmla="*/ 0 w 3304257"/>
                <a:gd name="connsiteY3" fmla="*/ 3391765 h 3391765"/>
                <a:gd name="connsiteX4" fmla="*/ 325463 w 3304257"/>
                <a:gd name="connsiteY4" fmla="*/ 0 h 3391765"/>
                <a:gd name="connsiteX0" fmla="*/ 325463 w 3304257"/>
                <a:gd name="connsiteY0" fmla="*/ 0 h 3391765"/>
                <a:gd name="connsiteX1" fmla="*/ 3257763 w 3304257"/>
                <a:gd name="connsiteY1" fmla="*/ 61994 h 3391765"/>
                <a:gd name="connsiteX2" fmla="*/ 3304257 w 3304257"/>
                <a:gd name="connsiteY2" fmla="*/ 2973311 h 3391765"/>
                <a:gd name="connsiteX3" fmla="*/ 0 w 3304257"/>
                <a:gd name="connsiteY3" fmla="*/ 3391765 h 3391765"/>
                <a:gd name="connsiteX4" fmla="*/ 325463 w 3304257"/>
                <a:gd name="connsiteY4" fmla="*/ 0 h 339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4257" h="3391765">
                  <a:moveTo>
                    <a:pt x="325463" y="0"/>
                  </a:moveTo>
                  <a:lnTo>
                    <a:pt x="3257763" y="61994"/>
                  </a:lnTo>
                  <a:lnTo>
                    <a:pt x="3304257" y="2973311"/>
                  </a:lnTo>
                  <a:cubicBezTo>
                    <a:pt x="2280329" y="3164457"/>
                    <a:pt x="2759738" y="3138626"/>
                    <a:pt x="0" y="3391765"/>
                  </a:cubicBezTo>
                  <a:cubicBezTo>
                    <a:pt x="149818" y="2194017"/>
                    <a:pt x="237639" y="1151253"/>
                    <a:pt x="325463" y="0"/>
                  </a:cubicBez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190481" y="2845963"/>
              <a:ext cx="2159303" cy="2033734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99167">
                  <a:sysClr val="window" lastClr="FFFFFF"/>
                </a:gs>
                <a:gs pos="49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45083" name="矩形 4"/>
            <p:cNvGrpSpPr>
              <a:grpSpLocks/>
            </p:cNvGrpSpPr>
            <p:nvPr/>
          </p:nvGrpSpPr>
          <p:grpSpPr bwMode="auto">
            <a:xfrm>
              <a:off x="3084576" y="2627376"/>
              <a:ext cx="1420368" cy="1286256"/>
              <a:chOff x="3084576" y="2627376"/>
              <a:chExt cx="1420368" cy="1286256"/>
            </a:xfrm>
          </p:grpSpPr>
          <p:pic>
            <p:nvPicPr>
              <p:cNvPr id="45084" name="矩形 4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084576" y="2627376"/>
                <a:ext cx="1420368" cy="1286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85" name="Text Box 26"/>
              <p:cNvSpPr txBox="1">
                <a:spLocks noChangeArrowheads="1"/>
              </p:cNvSpPr>
              <p:nvPr/>
            </p:nvSpPr>
            <p:spPr bwMode="auto">
              <a:xfrm rot="-5400000">
                <a:off x="3410547" y="2822250"/>
                <a:ext cx="826709" cy="955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/>
                <a:endParaRPr lang="en-US" altLang="zh-CN" b="0">
                  <a:solidFill>
                    <a:srgbClr val="FFFFFF"/>
                  </a:solidFill>
                  <a:latin typeface="Calibri" pitchFamily="34" charset="0"/>
                  <a:ea typeface="微软雅黑" pitchFamily="34" charset="-122"/>
                </a:endParaRPr>
              </a:p>
            </p:txBody>
          </p:sp>
        </p:grpSp>
      </p:grpSp>
      <p:grpSp>
        <p:nvGrpSpPr>
          <p:cNvPr id="34" name="组合 33"/>
          <p:cNvGrpSpPr>
            <a:grpSpLocks/>
          </p:cNvGrpSpPr>
          <p:nvPr/>
        </p:nvGrpSpPr>
        <p:grpSpPr bwMode="auto">
          <a:xfrm>
            <a:off x="4787900" y="2789238"/>
            <a:ext cx="3240088" cy="2355850"/>
            <a:chOff x="4461154" y="2841129"/>
            <a:chExt cx="2541934" cy="2395711"/>
          </a:xfrm>
        </p:grpSpPr>
        <p:sp>
          <p:nvSpPr>
            <p:cNvPr id="9" name="矩形 3"/>
            <p:cNvSpPr/>
            <p:nvPr/>
          </p:nvSpPr>
          <p:spPr>
            <a:xfrm flipH="1">
              <a:off x="4461154" y="2841129"/>
              <a:ext cx="2541934" cy="2395711"/>
            </a:xfrm>
            <a:custGeom>
              <a:avLst/>
              <a:gdLst>
                <a:gd name="connsiteX0" fmla="*/ 0 w 2808312"/>
                <a:gd name="connsiteY0" fmla="*/ 0 h 2880320"/>
                <a:gd name="connsiteX1" fmla="*/ 2808312 w 2808312"/>
                <a:gd name="connsiteY1" fmla="*/ 0 h 2880320"/>
                <a:gd name="connsiteX2" fmla="*/ 2808312 w 2808312"/>
                <a:gd name="connsiteY2" fmla="*/ 2880320 h 2880320"/>
                <a:gd name="connsiteX3" fmla="*/ 0 w 2808312"/>
                <a:gd name="connsiteY3" fmla="*/ 2880320 h 2880320"/>
                <a:gd name="connsiteX4" fmla="*/ 0 w 2808312"/>
                <a:gd name="connsiteY4" fmla="*/ 0 h 2880320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263471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263471 w 3071783"/>
                <a:gd name="connsiteY4" fmla="*/ 0 h 3453758"/>
                <a:gd name="connsiteX0" fmla="*/ 542440 w 3071783"/>
                <a:gd name="connsiteY0" fmla="*/ 0 h 3453758"/>
                <a:gd name="connsiteX1" fmla="*/ 3071783 w 3071783"/>
                <a:gd name="connsiteY1" fmla="*/ 0 h 3453758"/>
                <a:gd name="connsiteX2" fmla="*/ 3071783 w 3071783"/>
                <a:gd name="connsiteY2" fmla="*/ 2880320 h 3453758"/>
                <a:gd name="connsiteX3" fmla="*/ 0 w 3071783"/>
                <a:gd name="connsiteY3" fmla="*/ 3453758 h 3453758"/>
                <a:gd name="connsiteX4" fmla="*/ 542440 w 3071783"/>
                <a:gd name="connsiteY4" fmla="*/ 0 h 3453758"/>
                <a:gd name="connsiteX0" fmla="*/ 433952 w 3071783"/>
                <a:gd name="connsiteY0" fmla="*/ 0 h 3469256"/>
                <a:gd name="connsiteX1" fmla="*/ 3071783 w 3071783"/>
                <a:gd name="connsiteY1" fmla="*/ 15498 h 3469256"/>
                <a:gd name="connsiteX2" fmla="*/ 3071783 w 3071783"/>
                <a:gd name="connsiteY2" fmla="*/ 2895818 h 3469256"/>
                <a:gd name="connsiteX3" fmla="*/ 0 w 3071783"/>
                <a:gd name="connsiteY3" fmla="*/ 3469256 h 3469256"/>
                <a:gd name="connsiteX4" fmla="*/ 433952 w 3071783"/>
                <a:gd name="connsiteY4" fmla="*/ 0 h 3469256"/>
                <a:gd name="connsiteX0" fmla="*/ 340962 w 3071783"/>
                <a:gd name="connsiteY0" fmla="*/ 0 h 3484755"/>
                <a:gd name="connsiteX1" fmla="*/ 3071783 w 3071783"/>
                <a:gd name="connsiteY1" fmla="*/ 30997 h 3484755"/>
                <a:gd name="connsiteX2" fmla="*/ 3071783 w 3071783"/>
                <a:gd name="connsiteY2" fmla="*/ 2911317 h 3484755"/>
                <a:gd name="connsiteX3" fmla="*/ 0 w 3071783"/>
                <a:gd name="connsiteY3" fmla="*/ 3484755 h 3484755"/>
                <a:gd name="connsiteX4" fmla="*/ 340962 w 3071783"/>
                <a:gd name="connsiteY4" fmla="*/ 0 h 3484755"/>
                <a:gd name="connsiteX0" fmla="*/ 201477 w 2932298"/>
                <a:gd name="connsiteY0" fmla="*/ 0 h 3345270"/>
                <a:gd name="connsiteX1" fmla="*/ 2932298 w 2932298"/>
                <a:gd name="connsiteY1" fmla="*/ 30997 h 3345270"/>
                <a:gd name="connsiteX2" fmla="*/ 2932298 w 2932298"/>
                <a:gd name="connsiteY2" fmla="*/ 2911317 h 3345270"/>
                <a:gd name="connsiteX3" fmla="*/ 0 w 2932298"/>
                <a:gd name="connsiteY3" fmla="*/ 3345270 h 3345270"/>
                <a:gd name="connsiteX4" fmla="*/ 201477 w 2932298"/>
                <a:gd name="connsiteY4" fmla="*/ 0 h 3345270"/>
                <a:gd name="connsiteX0" fmla="*/ 123986 w 2854807"/>
                <a:gd name="connsiteY0" fmla="*/ 0 h 3376266"/>
                <a:gd name="connsiteX1" fmla="*/ 2854807 w 2854807"/>
                <a:gd name="connsiteY1" fmla="*/ 30997 h 3376266"/>
                <a:gd name="connsiteX2" fmla="*/ 2854807 w 2854807"/>
                <a:gd name="connsiteY2" fmla="*/ 2911317 h 3376266"/>
                <a:gd name="connsiteX3" fmla="*/ 0 w 2854807"/>
                <a:gd name="connsiteY3" fmla="*/ 3376266 h 3376266"/>
                <a:gd name="connsiteX4" fmla="*/ 123986 w 2854807"/>
                <a:gd name="connsiteY4" fmla="*/ 0 h 3376266"/>
                <a:gd name="connsiteX0" fmla="*/ 201477 w 2932298"/>
                <a:gd name="connsiteY0" fmla="*/ 0 h 3376266"/>
                <a:gd name="connsiteX1" fmla="*/ 2932298 w 2932298"/>
                <a:gd name="connsiteY1" fmla="*/ 30997 h 3376266"/>
                <a:gd name="connsiteX2" fmla="*/ 2932298 w 2932298"/>
                <a:gd name="connsiteY2" fmla="*/ 2911317 h 3376266"/>
                <a:gd name="connsiteX3" fmla="*/ 0 w 2932298"/>
                <a:gd name="connsiteY3" fmla="*/ 3376266 h 3376266"/>
                <a:gd name="connsiteX4" fmla="*/ 201477 w 2932298"/>
                <a:gd name="connsiteY4" fmla="*/ 0 h 3376266"/>
                <a:gd name="connsiteX0" fmla="*/ 325463 w 2932298"/>
                <a:gd name="connsiteY0" fmla="*/ 0 h 3391765"/>
                <a:gd name="connsiteX1" fmla="*/ 2932298 w 2932298"/>
                <a:gd name="connsiteY1" fmla="*/ 46496 h 3391765"/>
                <a:gd name="connsiteX2" fmla="*/ 2932298 w 2932298"/>
                <a:gd name="connsiteY2" fmla="*/ 2926816 h 3391765"/>
                <a:gd name="connsiteX3" fmla="*/ 0 w 2932298"/>
                <a:gd name="connsiteY3" fmla="*/ 3391765 h 3391765"/>
                <a:gd name="connsiteX4" fmla="*/ 325463 w 2932298"/>
                <a:gd name="connsiteY4" fmla="*/ 0 h 3391765"/>
                <a:gd name="connsiteX0" fmla="*/ 325463 w 2932298"/>
                <a:gd name="connsiteY0" fmla="*/ 0 h 3391765"/>
                <a:gd name="connsiteX1" fmla="*/ 2932298 w 2932298"/>
                <a:gd name="connsiteY1" fmla="*/ 46496 h 3391765"/>
                <a:gd name="connsiteX2" fmla="*/ 2932298 w 2932298"/>
                <a:gd name="connsiteY2" fmla="*/ 2926816 h 3391765"/>
                <a:gd name="connsiteX3" fmla="*/ 0 w 2932298"/>
                <a:gd name="connsiteY3" fmla="*/ 3391765 h 3391765"/>
                <a:gd name="connsiteX4" fmla="*/ 325463 w 2932298"/>
                <a:gd name="connsiteY4" fmla="*/ 0 h 3391765"/>
                <a:gd name="connsiteX0" fmla="*/ 325463 w 3195769"/>
                <a:gd name="connsiteY0" fmla="*/ 0 h 3391765"/>
                <a:gd name="connsiteX1" fmla="*/ 2932298 w 3195769"/>
                <a:gd name="connsiteY1" fmla="*/ 46496 h 3391765"/>
                <a:gd name="connsiteX2" fmla="*/ 3195769 w 3195769"/>
                <a:gd name="connsiteY2" fmla="*/ 3004308 h 3391765"/>
                <a:gd name="connsiteX3" fmla="*/ 0 w 3195769"/>
                <a:gd name="connsiteY3" fmla="*/ 3391765 h 3391765"/>
                <a:gd name="connsiteX4" fmla="*/ 325463 w 3195769"/>
                <a:gd name="connsiteY4" fmla="*/ 0 h 3391765"/>
                <a:gd name="connsiteX0" fmla="*/ 325463 w 3304257"/>
                <a:gd name="connsiteY0" fmla="*/ 0 h 3391765"/>
                <a:gd name="connsiteX1" fmla="*/ 2932298 w 3304257"/>
                <a:gd name="connsiteY1" fmla="*/ 46496 h 3391765"/>
                <a:gd name="connsiteX2" fmla="*/ 3304257 w 3304257"/>
                <a:gd name="connsiteY2" fmla="*/ 2973311 h 3391765"/>
                <a:gd name="connsiteX3" fmla="*/ 0 w 3304257"/>
                <a:gd name="connsiteY3" fmla="*/ 3391765 h 3391765"/>
                <a:gd name="connsiteX4" fmla="*/ 325463 w 3304257"/>
                <a:gd name="connsiteY4" fmla="*/ 0 h 3391765"/>
                <a:gd name="connsiteX0" fmla="*/ 325463 w 3304257"/>
                <a:gd name="connsiteY0" fmla="*/ 0 h 3391765"/>
                <a:gd name="connsiteX1" fmla="*/ 3257763 w 3304257"/>
                <a:gd name="connsiteY1" fmla="*/ 61994 h 3391765"/>
                <a:gd name="connsiteX2" fmla="*/ 3304257 w 3304257"/>
                <a:gd name="connsiteY2" fmla="*/ 2973311 h 3391765"/>
                <a:gd name="connsiteX3" fmla="*/ 0 w 3304257"/>
                <a:gd name="connsiteY3" fmla="*/ 3391765 h 3391765"/>
                <a:gd name="connsiteX4" fmla="*/ 325463 w 3304257"/>
                <a:gd name="connsiteY4" fmla="*/ 0 h 339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4257" h="3391765">
                  <a:moveTo>
                    <a:pt x="325463" y="0"/>
                  </a:moveTo>
                  <a:lnTo>
                    <a:pt x="3257763" y="61994"/>
                  </a:lnTo>
                  <a:lnTo>
                    <a:pt x="3304257" y="2973311"/>
                  </a:lnTo>
                  <a:cubicBezTo>
                    <a:pt x="2280329" y="3164457"/>
                    <a:pt x="2759738" y="3138626"/>
                    <a:pt x="0" y="3391765"/>
                  </a:cubicBezTo>
                  <a:cubicBezTo>
                    <a:pt x="149818" y="2194017"/>
                    <a:pt x="237639" y="1151253"/>
                    <a:pt x="325463" y="0"/>
                  </a:cubicBez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flipH="1">
              <a:off x="4469872" y="2845972"/>
              <a:ext cx="2160830" cy="2034094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shade val="67500"/>
                    <a:satMod val="115000"/>
                  </a:sysClr>
                </a:gs>
                <a:gs pos="99167">
                  <a:sysClr val="window" lastClr="FFFFFF"/>
                </a:gs>
                <a:gs pos="49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45076" name="矩形 4"/>
            <p:cNvGrpSpPr>
              <a:grpSpLocks/>
            </p:cNvGrpSpPr>
            <p:nvPr/>
          </p:nvGrpSpPr>
          <p:grpSpPr bwMode="auto">
            <a:xfrm>
              <a:off x="4236720" y="2627376"/>
              <a:ext cx="1438656" cy="1335024"/>
              <a:chOff x="4236720" y="2627376"/>
              <a:chExt cx="1438656" cy="1335024"/>
            </a:xfrm>
          </p:grpSpPr>
          <p:pic>
            <p:nvPicPr>
              <p:cNvPr id="45077" name="矩形 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36720" y="2627376"/>
                <a:ext cx="1438656" cy="1335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78" name="Text Box 34"/>
              <p:cNvSpPr txBox="1">
                <a:spLocks noChangeArrowheads="1"/>
              </p:cNvSpPr>
              <p:nvPr/>
            </p:nvSpPr>
            <p:spPr bwMode="auto">
              <a:xfrm rot="5400000">
                <a:off x="4550233" y="2836606"/>
                <a:ext cx="874266" cy="974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/>
                <a:endParaRPr lang="en-US" altLang="zh-CN" b="0">
                  <a:solidFill>
                    <a:srgbClr val="FFFFFF"/>
                  </a:solidFill>
                  <a:latin typeface="Calibri" pitchFamily="34" charset="0"/>
                  <a:ea typeface="微软雅黑" pitchFamily="34" charset="-122"/>
                </a:endParaRPr>
              </a:p>
            </p:txBody>
          </p:sp>
        </p:grpSp>
      </p:grpSp>
      <p:pic>
        <p:nvPicPr>
          <p:cNvPr id="96291" name="TextBox 11">
            <a:hlinkClick r:id="rId5" action="ppaction://hlinksldjump"/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1563688"/>
            <a:ext cx="135413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 flipH="1">
            <a:off x="4946611" y="2004474"/>
            <a:ext cx="385013" cy="8304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dirty="0" smtClean="0">
                <a:solidFill>
                  <a:sysClr val="window" lastClr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zh-CN" altLang="en-US" sz="6000" dirty="0">
              <a:solidFill>
                <a:sysClr val="window" lastClr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3860928" y="2871673"/>
            <a:ext cx="385013" cy="8304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dirty="0" smtClean="0">
                <a:solidFill>
                  <a:sysClr val="window" lastClr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zh-CN" altLang="en-US" sz="6000" dirty="0">
              <a:solidFill>
                <a:sysClr val="window" lastClr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4942008" y="2866911"/>
            <a:ext cx="385013" cy="8304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dirty="0" smtClean="0">
                <a:solidFill>
                  <a:sysClr val="window" lastClr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zh-CN" altLang="en-US" sz="6000" dirty="0">
              <a:solidFill>
                <a:sysClr val="window" lastClr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6295" name="TextBox 15"/>
          <p:cNvSpPr txBox="1">
            <a:spLocks noChangeArrowheads="1"/>
          </p:cNvSpPr>
          <p:nvPr/>
        </p:nvSpPr>
        <p:spPr bwMode="auto">
          <a:xfrm>
            <a:off x="1979613" y="915988"/>
            <a:ext cx="2232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美好的</a:t>
            </a:r>
          </a:p>
          <a:p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   少先队      </a:t>
            </a:r>
          </a:p>
        </p:txBody>
      </p:sp>
      <p:sp>
        <p:nvSpPr>
          <p:cNvPr id="96297" name="TextBox 17"/>
          <p:cNvSpPr txBox="1">
            <a:spLocks noChangeArrowheads="1"/>
          </p:cNvSpPr>
          <p:nvPr/>
        </p:nvSpPr>
        <p:spPr bwMode="auto">
          <a:xfrm>
            <a:off x="5292725" y="989013"/>
            <a:ext cx="22320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光荣的</a:t>
            </a:r>
          </a:p>
          <a:p>
            <a:pPr>
              <a:lnSpc>
                <a:spcPct val="80000"/>
              </a:lnSpc>
            </a:pPr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     共青团</a:t>
            </a:r>
          </a:p>
        </p:txBody>
      </p:sp>
      <p:sp>
        <p:nvSpPr>
          <p:cNvPr id="96299" name="TextBox 19"/>
          <p:cNvSpPr txBox="1">
            <a:spLocks noChangeArrowheads="1"/>
          </p:cNvSpPr>
          <p:nvPr/>
        </p:nvSpPr>
        <p:spPr bwMode="auto">
          <a:xfrm>
            <a:off x="1979613" y="3148013"/>
            <a:ext cx="2447925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我自豪</a:t>
            </a:r>
          </a:p>
          <a:p>
            <a:pPr>
              <a:lnSpc>
                <a:spcPct val="80000"/>
              </a:lnSpc>
            </a:pPr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   我追寻</a:t>
            </a:r>
          </a:p>
          <a:p>
            <a:pPr>
              <a:lnSpc>
                <a:spcPct val="80000"/>
              </a:lnSpc>
            </a:pPr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       我践行</a:t>
            </a:r>
          </a:p>
        </p:txBody>
      </p:sp>
      <p:sp>
        <p:nvSpPr>
          <p:cNvPr id="96301" name="TextBox 21"/>
          <p:cNvSpPr txBox="1">
            <a:spLocks noChangeArrowheads="1"/>
          </p:cNvSpPr>
          <p:nvPr/>
        </p:nvSpPr>
        <p:spPr bwMode="auto">
          <a:xfrm>
            <a:off x="5076825" y="3436938"/>
            <a:ext cx="2663825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         孩子，</a:t>
            </a:r>
          </a:p>
          <a:p>
            <a:pPr>
              <a:lnSpc>
                <a:spcPct val="80000"/>
              </a:lnSpc>
            </a:pPr>
            <a:r>
              <a:rPr lang="zh-CN" altLang="en-US" sz="3200">
                <a:solidFill>
                  <a:srgbClr val="E46C0A"/>
                </a:solidFill>
                <a:ea typeface="微软雅黑" pitchFamily="34" charset="-122"/>
                <a:cs typeface="Arial" charset="0"/>
              </a:rPr>
              <a:t>我想对你说</a:t>
            </a:r>
          </a:p>
          <a:p>
            <a:pPr>
              <a:lnSpc>
                <a:spcPct val="80000"/>
              </a:lnSpc>
            </a:pPr>
            <a:endParaRPr lang="zh-CN" altLang="en-US" sz="3200">
              <a:solidFill>
                <a:srgbClr val="E46C0A"/>
              </a:solidFill>
              <a:ea typeface="微软雅黑" pitchFamily="34" charset="-122"/>
              <a:cs typeface="Arial" charset="0"/>
            </a:endParaRPr>
          </a:p>
        </p:txBody>
      </p:sp>
      <p:sp>
        <p:nvSpPr>
          <p:cNvPr id="43021" name="TextBox 23"/>
          <p:cNvSpPr txBox="1">
            <a:spLocks noChangeArrowheads="1"/>
          </p:cNvSpPr>
          <p:nvPr/>
        </p:nvSpPr>
        <p:spPr bwMode="auto">
          <a:xfrm>
            <a:off x="468313" y="628650"/>
            <a:ext cx="93662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(</a:t>
            </a:r>
            <a:r>
              <a:rPr lang="zh-CN" altLang="en-US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二</a:t>
            </a:r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)</a:t>
            </a:r>
          </a:p>
          <a:p>
            <a:pPr algn="ctr"/>
            <a:endParaRPr lang="en-US" altLang="zh-CN" sz="80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正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式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部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分</a:t>
            </a:r>
            <a:endParaRPr lang="en-US" altLang="zh-CN" sz="280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</p:txBody>
      </p:sp>
      <p:sp>
        <p:nvSpPr>
          <p:cNvPr id="96304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  <p:sp>
        <p:nvSpPr>
          <p:cNvPr id="45071" name="Rectangle 44"/>
          <p:cNvSpPr>
            <a:spLocks noChangeArrowheads="1"/>
          </p:cNvSpPr>
          <p:nvPr/>
        </p:nvSpPr>
        <p:spPr bwMode="auto">
          <a:xfrm>
            <a:off x="1187450" y="1347788"/>
            <a:ext cx="4143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活</a:t>
            </a:r>
          </a:p>
          <a:p>
            <a:r>
              <a:rPr lang="zh-CN" altLang="en-US"/>
              <a:t>动</a:t>
            </a:r>
          </a:p>
          <a:p>
            <a:r>
              <a:rPr lang="zh-CN" altLang="en-US"/>
              <a:t>部</a:t>
            </a:r>
          </a:p>
          <a:p>
            <a:r>
              <a:rPr lang="zh-CN" altLang="en-US"/>
              <a:t>分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6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000"/>
                                        <p:tgtEl>
                                          <p:spTgt spid="9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6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6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5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6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6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5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50"/>
                            </p:stCondLst>
                            <p:childTnLst>
                              <p:par>
                                <p:cTn id="6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6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6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95" grpId="0"/>
      <p:bldP spid="96297" grpId="0"/>
      <p:bldP spid="96299" grpId="0"/>
      <p:bldP spid="96301" grpId="0"/>
      <p:bldP spid="43021" grpId="0"/>
      <p:bldP spid="963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1" descr="20130123130121_4P48A_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60675"/>
            <a:ext cx="9432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  <p:sp>
        <p:nvSpPr>
          <p:cNvPr id="102405" name="TextBox 23"/>
          <p:cNvSpPr txBox="1">
            <a:spLocks noChangeArrowheads="1"/>
          </p:cNvSpPr>
          <p:nvPr/>
        </p:nvSpPr>
        <p:spPr bwMode="auto">
          <a:xfrm>
            <a:off x="1763713" y="700088"/>
            <a:ext cx="36036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cs typeface="Arial" charset="0"/>
              </a:rPr>
              <a:t>1.</a:t>
            </a:r>
            <a:endParaRPr lang="zh-CN" altLang="en-US">
              <a:cs typeface="Arial" charset="0"/>
            </a:endParaRPr>
          </a:p>
          <a:p>
            <a:pPr algn="ctr"/>
            <a:r>
              <a:rPr lang="zh-CN" altLang="en-US">
                <a:cs typeface="Arial" charset="0"/>
              </a:rPr>
              <a:t>美好的少先队</a:t>
            </a:r>
            <a:endParaRPr lang="en-US" altLang="zh-CN">
              <a:cs typeface="Arial" charset="0"/>
            </a:endParaRPr>
          </a:p>
        </p:txBody>
      </p:sp>
      <p:sp>
        <p:nvSpPr>
          <p:cNvPr id="49156" name="Text Box 45"/>
          <p:cNvSpPr txBox="1">
            <a:spLocks noChangeArrowheads="1"/>
          </p:cNvSpPr>
          <p:nvPr/>
        </p:nvSpPr>
        <p:spPr bwMode="auto">
          <a:xfrm>
            <a:off x="7019925" y="700088"/>
            <a:ext cx="1717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我是少先队员</a:t>
            </a:r>
          </a:p>
        </p:txBody>
      </p:sp>
      <p:sp>
        <p:nvSpPr>
          <p:cNvPr id="49157" name="Text Box 46"/>
          <p:cNvSpPr txBox="1">
            <a:spLocks noChangeArrowheads="1"/>
          </p:cNvSpPr>
          <p:nvPr/>
        </p:nvSpPr>
        <p:spPr bwMode="auto">
          <a:xfrm>
            <a:off x="7235825" y="1204913"/>
            <a:ext cx="1462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心中的烙印</a:t>
            </a:r>
          </a:p>
        </p:txBody>
      </p:sp>
      <p:sp>
        <p:nvSpPr>
          <p:cNvPr id="49158" name="Text Box 47"/>
          <p:cNvSpPr txBox="1">
            <a:spLocks noChangeArrowheads="1"/>
          </p:cNvSpPr>
          <p:nvPr/>
        </p:nvSpPr>
        <p:spPr bwMode="auto">
          <a:xfrm>
            <a:off x="6804025" y="1708150"/>
            <a:ext cx="1973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再见了，红领巾</a:t>
            </a:r>
          </a:p>
        </p:txBody>
      </p:sp>
      <p:sp>
        <p:nvSpPr>
          <p:cNvPr id="49159" name="Rectangle 44"/>
          <p:cNvSpPr>
            <a:spLocks noChangeArrowheads="1"/>
          </p:cNvSpPr>
          <p:nvPr/>
        </p:nvSpPr>
        <p:spPr bwMode="auto">
          <a:xfrm>
            <a:off x="1258888" y="700088"/>
            <a:ext cx="4143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活</a:t>
            </a:r>
          </a:p>
          <a:p>
            <a:r>
              <a:rPr lang="zh-CN" altLang="en-US"/>
              <a:t>动</a:t>
            </a:r>
          </a:p>
          <a:p>
            <a:r>
              <a:rPr lang="zh-CN" altLang="en-US"/>
              <a:t>部</a:t>
            </a:r>
          </a:p>
          <a:p>
            <a:r>
              <a:rPr lang="zh-CN" altLang="en-US"/>
              <a:t>分</a:t>
            </a:r>
          </a:p>
        </p:txBody>
      </p:sp>
      <p:pic>
        <p:nvPicPr>
          <p:cNvPr id="102410" name="Picture 10" descr="未命名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134975" y="3148013"/>
            <a:ext cx="13134975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TextBox 23"/>
          <p:cNvSpPr txBox="1">
            <a:spLocks noChangeArrowheads="1"/>
          </p:cNvSpPr>
          <p:nvPr/>
        </p:nvSpPr>
        <p:spPr bwMode="auto">
          <a:xfrm>
            <a:off x="468313" y="628650"/>
            <a:ext cx="93662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(</a:t>
            </a:r>
            <a:r>
              <a:rPr lang="zh-CN" altLang="en-US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二</a:t>
            </a:r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)</a:t>
            </a:r>
          </a:p>
          <a:p>
            <a:pPr algn="ctr"/>
            <a:endParaRPr lang="en-US" altLang="zh-CN" sz="80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正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式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部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分</a:t>
            </a:r>
            <a:endParaRPr lang="en-US" altLang="zh-CN" sz="280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</p:txBody>
      </p:sp>
      <p:pic>
        <p:nvPicPr>
          <p:cNvPr id="49165" name="活动：美好的少先队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700338" y="700088"/>
            <a:ext cx="3744912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50278E-6 L 1.43872 0.00772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9" y="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3" presetClass="emph" presetSubtype="2" fill="hold" grpId="0" nodeType="afterEffect">
                                  <p:stCondLst>
                                    <p:cond delay="8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8" presetID="3" presetClass="emph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6840" fill="hold"/>
                                        <p:tgtEl>
                                          <p:spTgt spid="49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16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9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5"/>
                  </p:tgtEl>
                </p:cond>
              </p:nextCondLst>
            </p:seq>
          </p:childTnLst>
        </p:cTn>
      </p:par>
    </p:tnLst>
    <p:bldLst>
      <p:bldP spid="102405" grpId="0"/>
      <p:bldP spid="491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8388" b="20010"/>
          <a:stretch>
            <a:fillRect/>
          </a:stretch>
        </p:blipFill>
        <p:spPr bwMode="auto">
          <a:xfrm rot="333038">
            <a:off x="-73025" y="555625"/>
            <a:ext cx="9217025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TextBox 8"/>
          <p:cNvSpPr txBox="1">
            <a:spLocks noChangeArrowheads="1"/>
          </p:cNvSpPr>
          <p:nvPr/>
        </p:nvSpPr>
        <p:spPr bwMode="auto">
          <a:xfrm rot="-133307">
            <a:off x="2044700" y="989013"/>
            <a:ext cx="48244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通过视频播放、回忆过去，唤起多年来作为少先队员的觉悟和感受；通过现场访谈、抒发感想，表达内心的真实想法，升华心中的情感；通过隆重的退队仪式，进一步增强少先队的凝聚力和吸引力。</a:t>
            </a:r>
            <a:endParaRPr lang="en-US" altLang="zh-CN" b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263076">
            <a:off x="2195513" y="3724275"/>
            <a:ext cx="55451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zh-CN" altLang="en-US" sz="400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/>
                <a:ea typeface="微软雅黑" pitchFamily="34" charset="-122"/>
                <a:cs typeface="Calibri" pitchFamily="34" charset="0"/>
              </a:rPr>
              <a:t>设计意图</a:t>
            </a:r>
          </a:p>
        </p:txBody>
      </p:sp>
      <p:sp>
        <p:nvSpPr>
          <p:cNvPr id="40973" name="TextBox 39"/>
          <p:cNvSpPr txBox="1">
            <a:spLocks noChangeArrowheads="1"/>
          </p:cNvSpPr>
          <p:nvPr/>
        </p:nvSpPr>
        <p:spPr bwMode="auto">
          <a:xfrm>
            <a:off x="468313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/>
      <p:bldP spid="11" grpId="0"/>
      <p:bldP spid="409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1" descr="20130123130121_4P48A_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60675"/>
            <a:ext cx="9432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  <p:sp>
        <p:nvSpPr>
          <p:cNvPr id="47111" name="TextBox 23"/>
          <p:cNvSpPr txBox="1">
            <a:spLocks noChangeArrowheads="1"/>
          </p:cNvSpPr>
          <p:nvPr/>
        </p:nvSpPr>
        <p:spPr bwMode="auto">
          <a:xfrm>
            <a:off x="1763713" y="700088"/>
            <a:ext cx="36036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cs typeface="Arial" charset="0"/>
              </a:rPr>
              <a:t>2.</a:t>
            </a:r>
            <a:endParaRPr lang="zh-CN" altLang="en-US">
              <a:cs typeface="Arial" charset="0"/>
            </a:endParaRPr>
          </a:p>
          <a:p>
            <a:pPr algn="ctr"/>
            <a:r>
              <a:rPr lang="zh-CN" altLang="en-US">
                <a:cs typeface="Arial" charset="0"/>
              </a:rPr>
              <a:t>光荣的共青团</a:t>
            </a:r>
            <a:endParaRPr lang="en-US" altLang="zh-CN">
              <a:cs typeface="Arial" charset="0"/>
            </a:endParaRPr>
          </a:p>
        </p:txBody>
      </p:sp>
      <p:sp>
        <p:nvSpPr>
          <p:cNvPr id="53252" name="Text Box 45"/>
          <p:cNvSpPr txBox="1">
            <a:spLocks noChangeArrowheads="1"/>
          </p:cNvSpPr>
          <p:nvPr/>
        </p:nvSpPr>
        <p:spPr bwMode="auto">
          <a:xfrm>
            <a:off x="6300788" y="773113"/>
            <a:ext cx="24447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/>
              <a:t>1.</a:t>
            </a:r>
            <a:r>
              <a:rPr lang="zh-CN" altLang="en-US"/>
              <a:t>你好，共青团</a:t>
            </a:r>
          </a:p>
          <a:p>
            <a:r>
              <a:rPr lang="zh-CN" altLang="en-US"/>
              <a:t>（团员讲解）</a:t>
            </a:r>
          </a:p>
          <a:p>
            <a:r>
              <a:rPr lang="en-US" altLang="zh-CN"/>
              <a:t>2.</a:t>
            </a:r>
            <a:r>
              <a:rPr lang="zh-CN" altLang="en-US"/>
              <a:t>共青团知多少？</a:t>
            </a:r>
          </a:p>
          <a:p>
            <a:r>
              <a:rPr lang="zh-CN" altLang="en-US"/>
              <a:t>（知识竞答）</a:t>
            </a:r>
          </a:p>
          <a:p>
            <a:r>
              <a:rPr lang="en-US" altLang="zh-CN"/>
              <a:t>3.</a:t>
            </a:r>
            <a:r>
              <a:rPr lang="zh-CN" altLang="en-US"/>
              <a:t>如果我是一名团员</a:t>
            </a:r>
            <a:r>
              <a:rPr lang="en-US" altLang="zh-CN"/>
              <a:t>…</a:t>
            </a:r>
          </a:p>
          <a:p>
            <a:r>
              <a:rPr lang="zh-CN" altLang="en-US"/>
              <a:t>（心愿墙）</a:t>
            </a:r>
          </a:p>
        </p:txBody>
      </p:sp>
      <p:sp>
        <p:nvSpPr>
          <p:cNvPr id="53253" name="Rectangle 44"/>
          <p:cNvSpPr>
            <a:spLocks noChangeArrowheads="1"/>
          </p:cNvSpPr>
          <p:nvPr/>
        </p:nvSpPr>
        <p:spPr bwMode="auto">
          <a:xfrm>
            <a:off x="1258888" y="700088"/>
            <a:ext cx="4143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活</a:t>
            </a:r>
          </a:p>
          <a:p>
            <a:r>
              <a:rPr lang="zh-CN" altLang="en-US"/>
              <a:t>动</a:t>
            </a:r>
          </a:p>
          <a:p>
            <a:r>
              <a:rPr lang="zh-CN" altLang="en-US"/>
              <a:t>部</a:t>
            </a:r>
          </a:p>
          <a:p>
            <a:r>
              <a:rPr lang="zh-CN" altLang="en-US"/>
              <a:t>分</a:t>
            </a:r>
          </a:p>
        </p:txBody>
      </p:sp>
      <p:sp>
        <p:nvSpPr>
          <p:cNvPr id="53254" name="TextBox 23"/>
          <p:cNvSpPr txBox="1">
            <a:spLocks noChangeArrowheads="1"/>
          </p:cNvSpPr>
          <p:nvPr/>
        </p:nvSpPr>
        <p:spPr bwMode="auto">
          <a:xfrm>
            <a:off x="468313" y="628650"/>
            <a:ext cx="93662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(</a:t>
            </a:r>
            <a:r>
              <a:rPr lang="zh-CN" altLang="en-US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二</a:t>
            </a:r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)</a:t>
            </a:r>
          </a:p>
          <a:p>
            <a:pPr algn="ctr"/>
            <a:endParaRPr lang="en-US" altLang="zh-CN" sz="80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正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式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部</a:t>
            </a:r>
          </a:p>
          <a:p>
            <a:pPr algn="ctr"/>
            <a:r>
              <a:rPr lang="zh-CN" altLang="en-US" sz="28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分</a:t>
            </a:r>
            <a:endParaRPr lang="en-US" altLang="zh-CN" sz="280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</p:txBody>
      </p:sp>
      <p:pic>
        <p:nvPicPr>
          <p:cNvPr id="47133" name="Picture 29" descr="未命名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66988" y="3221038"/>
            <a:ext cx="15266988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活动：光荣的共青团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484438" y="700088"/>
            <a:ext cx="3743325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0.00186 L 1.66562 0.00186 " pathEditMode="relative" rAng="0" ptsTypes="AA">
                                      <p:cBhvr>
                                        <p:cTn id="11" dur="28000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01" fill="hold"/>
                                        <p:tgtEl>
                                          <p:spTgt spid="53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3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3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8"/>
                  </p:tgtEl>
                </p:cond>
              </p:nextCondLst>
            </p:seq>
          </p:childTnLst>
        </p:cTn>
      </p:par>
    </p:tnLst>
    <p:bldLst>
      <p:bldP spid="471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8388" b="20010"/>
          <a:stretch>
            <a:fillRect/>
          </a:stretch>
        </p:blipFill>
        <p:spPr bwMode="auto">
          <a:xfrm rot="335310">
            <a:off x="-73025" y="484188"/>
            <a:ext cx="9217025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TextBox 8"/>
          <p:cNvSpPr txBox="1">
            <a:spLocks noChangeArrowheads="1"/>
          </p:cNvSpPr>
          <p:nvPr/>
        </p:nvSpPr>
        <p:spPr bwMode="auto">
          <a:xfrm rot="-141938">
            <a:off x="2051050" y="844550"/>
            <a:ext cx="482441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由团总支学姐带领同学们了解共青团，更亲切；实物展示，更形象。知识竞答是针对上一环节的现场反馈，竞答的形式能调动同学们的积极性，活跃现场氛围。便利贴形式新颖且利于展示，同学们积极踊跃，让团旗见证了自己的誓言，能激发同学们对共青团组织的向往和热爱，提升组织的使命感和责任感。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281671">
            <a:off x="2195513" y="3724275"/>
            <a:ext cx="55451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zh-CN" altLang="en-US" sz="400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/>
                <a:ea typeface="微软雅黑" pitchFamily="34" charset="-122"/>
                <a:cs typeface="Calibri" pitchFamily="34" charset="0"/>
              </a:rPr>
              <a:t>设计意图</a:t>
            </a:r>
          </a:p>
        </p:txBody>
      </p:sp>
      <p:sp>
        <p:nvSpPr>
          <p:cNvPr id="40973" name="TextBox 39"/>
          <p:cNvSpPr txBox="1">
            <a:spLocks noChangeArrowheads="1"/>
          </p:cNvSpPr>
          <p:nvPr/>
        </p:nvSpPr>
        <p:spPr bwMode="auto">
          <a:xfrm>
            <a:off x="468313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/>
      <p:bldP spid="11" grpId="0"/>
      <p:bldP spid="409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1" descr="20130123130121_4P48A_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0"/>
            <a:ext cx="27003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  <p:sp>
        <p:nvSpPr>
          <p:cNvPr id="104452" name="TextBox 23"/>
          <p:cNvSpPr txBox="1">
            <a:spLocks noChangeArrowheads="1"/>
          </p:cNvSpPr>
          <p:nvPr/>
        </p:nvSpPr>
        <p:spPr bwMode="auto">
          <a:xfrm>
            <a:off x="2339975" y="989013"/>
            <a:ext cx="3240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/>
              <a:t>3.</a:t>
            </a:r>
            <a:r>
              <a:rPr lang="zh-CN" altLang="en-US"/>
              <a:t>我自豪、我追寻、我践行 </a:t>
            </a:r>
            <a:endParaRPr lang="en-US" altLang="zh-CN"/>
          </a:p>
        </p:txBody>
      </p:sp>
      <p:sp>
        <p:nvSpPr>
          <p:cNvPr id="57348" name="Rectangle 44"/>
          <p:cNvSpPr>
            <a:spLocks noChangeArrowheads="1"/>
          </p:cNvSpPr>
          <p:nvPr/>
        </p:nvSpPr>
        <p:spPr bwMode="auto">
          <a:xfrm>
            <a:off x="2484438" y="6286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/>
              <a:t>活动部分</a:t>
            </a:r>
          </a:p>
        </p:txBody>
      </p:sp>
      <p:sp>
        <p:nvSpPr>
          <p:cNvPr id="57349" name="TextBox 23"/>
          <p:cNvSpPr txBox="1">
            <a:spLocks noChangeArrowheads="1"/>
          </p:cNvSpPr>
          <p:nvPr/>
        </p:nvSpPr>
        <p:spPr bwMode="auto">
          <a:xfrm>
            <a:off x="179388" y="62865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(</a:t>
            </a:r>
            <a:r>
              <a:rPr lang="zh-CN" altLang="en-US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二</a:t>
            </a:r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) </a:t>
            </a:r>
            <a:r>
              <a:rPr lang="zh-CN" altLang="en-US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正式部分</a:t>
            </a:r>
            <a:endParaRPr lang="en-US" altLang="zh-CN" sz="240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</p:txBody>
      </p:sp>
      <p:pic>
        <p:nvPicPr>
          <p:cNvPr id="104459" name="Picture 11" descr="胶卷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-8982075"/>
            <a:ext cx="2246312" cy="898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Rectangle 12"/>
          <p:cNvSpPr>
            <a:spLocks noChangeArrowheads="1"/>
          </p:cNvSpPr>
          <p:nvPr/>
        </p:nvSpPr>
        <p:spPr bwMode="auto">
          <a:xfrm>
            <a:off x="468313" y="1276350"/>
            <a:ext cx="50165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66700"/>
            <a:r>
              <a:rPr lang="zh-CN" altLang="en-US"/>
              <a:t>①我自豪我是中国人（观看阅兵式片段）</a:t>
            </a:r>
          </a:p>
          <a:p>
            <a:pPr indent="266700"/>
            <a:r>
              <a:rPr lang="zh-CN" altLang="en-US"/>
              <a:t>②我践行核心价值观（快板表演）</a:t>
            </a:r>
          </a:p>
          <a:p>
            <a:pPr indent="266700"/>
            <a:r>
              <a:rPr lang="zh-CN" altLang="en-US"/>
              <a:t>③我追寻我的“中国梦”（配乐朗诵、书法表演）</a:t>
            </a:r>
          </a:p>
        </p:txBody>
      </p:sp>
      <p:pic>
        <p:nvPicPr>
          <p:cNvPr id="57354" name="快板、书法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00113" y="2212975"/>
            <a:ext cx="45370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386E-6 L -0.00469 1.71032 " pathEditMode="relative" rAng="0" ptsTypes="AA">
                                      <p:cBhvr>
                                        <p:cTn id="11" dur="27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40" fill="hold"/>
                                        <p:tgtEl>
                                          <p:spTgt spid="57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5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7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7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4"/>
                  </p:tgtEl>
                </p:cond>
              </p:nextCondLst>
            </p:seq>
          </p:childTnLst>
        </p:cTn>
      </p:par>
    </p:tnLst>
    <p:bldLst>
      <p:bldP spid="1044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8388" b="20010"/>
          <a:stretch>
            <a:fillRect/>
          </a:stretch>
        </p:blipFill>
        <p:spPr bwMode="auto">
          <a:xfrm rot="266691">
            <a:off x="-73025" y="484188"/>
            <a:ext cx="9217025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TextBox 8"/>
          <p:cNvSpPr txBox="1">
            <a:spLocks noChangeArrowheads="1"/>
          </p:cNvSpPr>
          <p:nvPr/>
        </p:nvSpPr>
        <p:spPr bwMode="auto">
          <a:xfrm rot="-158051">
            <a:off x="1979613" y="844550"/>
            <a:ext cx="4824412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同学们用节目的方式将“高大上”的主题变成了自己喜闻乐见的东西。并且节目内容的设计引导了队员们从小立志向、有梦想，相信党、热爱党，让党、团、队三面旗帜飘在自己心里。帮助队员们了解祖国的光荣历史、受过的苦难，知道党带领人民奋斗的成就和艰辛，将自己的小心愿融入中国梦的大理想。 </a:t>
            </a:r>
            <a:endParaRPr lang="en-US" altLang="zh-CN" b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374924">
            <a:off x="2195513" y="3724275"/>
            <a:ext cx="55451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zh-CN" altLang="en-US" sz="400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/>
                <a:ea typeface="微软雅黑" pitchFamily="34" charset="-122"/>
                <a:cs typeface="Calibri" pitchFamily="34" charset="0"/>
              </a:rPr>
              <a:t>设计意图</a:t>
            </a:r>
          </a:p>
        </p:txBody>
      </p:sp>
      <p:sp>
        <p:nvSpPr>
          <p:cNvPr id="40973" name="TextBox 39"/>
          <p:cNvSpPr txBox="1">
            <a:spLocks noChangeArrowheads="1"/>
          </p:cNvSpPr>
          <p:nvPr/>
        </p:nvSpPr>
        <p:spPr bwMode="auto">
          <a:xfrm>
            <a:off x="468313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  <p:bldP spid="11" grpId="0"/>
      <p:bldP spid="409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51" descr="20130123130121_4P48A_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0"/>
            <a:ext cx="27003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  <p:sp>
        <p:nvSpPr>
          <p:cNvPr id="116740" name="TextBox 23"/>
          <p:cNvSpPr txBox="1">
            <a:spLocks noChangeArrowheads="1"/>
          </p:cNvSpPr>
          <p:nvPr/>
        </p:nvSpPr>
        <p:spPr bwMode="auto">
          <a:xfrm>
            <a:off x="2124075" y="989013"/>
            <a:ext cx="2881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/>
              <a:t>4.</a:t>
            </a:r>
            <a:r>
              <a:rPr lang="zh-CN" altLang="en-US"/>
              <a:t>孩子，我想对你说</a:t>
            </a:r>
          </a:p>
        </p:txBody>
      </p:sp>
      <p:sp>
        <p:nvSpPr>
          <p:cNvPr id="61444" name="Rectangle 44"/>
          <p:cNvSpPr>
            <a:spLocks noChangeArrowheads="1"/>
          </p:cNvSpPr>
          <p:nvPr/>
        </p:nvSpPr>
        <p:spPr bwMode="auto">
          <a:xfrm>
            <a:off x="2484438" y="6286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/>
              <a:t>活动部分</a:t>
            </a:r>
          </a:p>
        </p:txBody>
      </p:sp>
      <p:sp>
        <p:nvSpPr>
          <p:cNvPr id="61445" name="TextBox 23"/>
          <p:cNvSpPr txBox="1">
            <a:spLocks noChangeArrowheads="1"/>
          </p:cNvSpPr>
          <p:nvPr/>
        </p:nvSpPr>
        <p:spPr bwMode="auto">
          <a:xfrm>
            <a:off x="179388" y="62865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(</a:t>
            </a:r>
            <a:r>
              <a:rPr lang="zh-CN" altLang="en-US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二</a:t>
            </a:r>
            <a:r>
              <a:rPr lang="en-US" altLang="zh-CN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) </a:t>
            </a:r>
            <a:r>
              <a:rPr lang="zh-CN" altLang="en-US" sz="240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正式部分</a:t>
            </a:r>
            <a:endParaRPr lang="en-US" altLang="zh-CN" sz="240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>
            <a:off x="2555875" y="1276350"/>
            <a:ext cx="31765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66700"/>
            <a:r>
              <a:rPr lang="zh-CN" altLang="en-US"/>
              <a:t>①毕业小学的大队辅导员寄语</a:t>
            </a:r>
          </a:p>
          <a:p>
            <a:pPr indent="266700"/>
            <a:r>
              <a:rPr lang="zh-CN" altLang="en-US"/>
              <a:t>②家长代表寄语</a:t>
            </a:r>
          </a:p>
          <a:p>
            <a:pPr indent="266700"/>
            <a:r>
              <a:rPr lang="zh-CN" altLang="en-US"/>
              <a:t>③习主席寄语（手语舞）</a:t>
            </a:r>
          </a:p>
        </p:txBody>
      </p:sp>
      <p:pic>
        <p:nvPicPr>
          <p:cNvPr id="116745" name="Picture 9" descr="胶卷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-6119813"/>
            <a:ext cx="22955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辅导员、家长寄语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42988" y="2284413"/>
            <a:ext cx="4392612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719E-7 L 0.00052 1.16553 " pathEditMode="relative" rAng="0" ptsTypes="AA">
                                      <p:cBhvr>
                                        <p:cTn id="11" dur="160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767" fill="hold"/>
                                        <p:tgtEl>
                                          <p:spTgt spid="614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14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9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9"/>
                </p:tgtEl>
              </p:cMediaNode>
            </p:video>
          </p:childTnLst>
        </p:cTn>
      </p:par>
    </p:tnLst>
    <p:bldLst>
      <p:bldP spid="1167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8388" b="20010"/>
          <a:stretch>
            <a:fillRect/>
          </a:stretch>
        </p:blipFill>
        <p:spPr bwMode="auto">
          <a:xfrm rot="307355">
            <a:off x="-73025" y="484188"/>
            <a:ext cx="9217025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extBox 8"/>
          <p:cNvSpPr txBox="1">
            <a:spLocks noChangeArrowheads="1"/>
          </p:cNvSpPr>
          <p:nvPr/>
        </p:nvSpPr>
        <p:spPr bwMode="auto">
          <a:xfrm>
            <a:off x="2124075" y="915988"/>
            <a:ext cx="4824413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大队辅导员寄语是“过去”在对同学们寄语，是对离开少先队的声声祝福；家长寄语是“现在”在对同学们寄语，是对当今生活的暖暖情意；习主席寄语是“未来”在对同学们寄语，他告诉同学们要树立正确的人生目标，美好的生活属于你们，美丽的中国梦属于你们！层层递进，小家大国，皆为期待！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318920">
            <a:off x="2195513" y="3724275"/>
            <a:ext cx="55451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zh-CN" altLang="en-US" sz="400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/>
                <a:ea typeface="微软雅黑" pitchFamily="34" charset="-122"/>
                <a:cs typeface="Calibri" pitchFamily="34" charset="0"/>
              </a:rPr>
              <a:t>设计意图</a:t>
            </a:r>
          </a:p>
        </p:txBody>
      </p:sp>
      <p:sp>
        <p:nvSpPr>
          <p:cNvPr id="40973" name="TextBox 39"/>
          <p:cNvSpPr txBox="1">
            <a:spLocks noChangeArrowheads="1"/>
          </p:cNvSpPr>
          <p:nvPr/>
        </p:nvSpPr>
        <p:spPr bwMode="auto">
          <a:xfrm>
            <a:off x="468313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" grpId="0"/>
      <p:bldP spid="409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20813"/>
            <a:ext cx="25209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Box 4"/>
          <p:cNvSpPr txBox="1">
            <a:spLocks noChangeArrowheads="1"/>
          </p:cNvSpPr>
          <p:nvPr/>
        </p:nvSpPr>
        <p:spPr bwMode="auto">
          <a:xfrm>
            <a:off x="250825" y="2212975"/>
            <a:ext cx="21177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一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)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预备部分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2716213"/>
            <a:ext cx="2325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、整队</a:t>
            </a:r>
          </a:p>
          <a:p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、报告人数</a:t>
            </a:r>
            <a:endParaRPr lang="en-US" altLang="zh-CN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pic>
        <p:nvPicPr>
          <p:cNvPr id="40965" name="图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700088"/>
            <a:ext cx="36004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0" name="TextBox 7"/>
          <p:cNvSpPr txBox="1">
            <a:spLocks noChangeArrowheads="1"/>
          </p:cNvSpPr>
          <p:nvPr/>
        </p:nvSpPr>
        <p:spPr bwMode="auto">
          <a:xfrm>
            <a:off x="3132138" y="1781175"/>
            <a:ext cx="21605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二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)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正式部分</a:t>
            </a: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2916238" y="2139950"/>
            <a:ext cx="29511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1) </a:t>
            </a:r>
            <a:r>
              <a:rPr lang="zh-CN" altLang="en-US">
                <a:solidFill>
                  <a:schemeClr val="bg1"/>
                </a:solidFill>
              </a:rPr>
              <a:t>宣布主题中队会主题</a:t>
            </a:r>
          </a:p>
          <a:p>
            <a:r>
              <a:rPr lang="en-US" altLang="zh-CN">
                <a:solidFill>
                  <a:schemeClr val="bg1"/>
                </a:solidFill>
              </a:rPr>
              <a:t>2) </a:t>
            </a:r>
            <a:r>
              <a:rPr lang="zh-CN" altLang="en-US">
                <a:solidFill>
                  <a:schemeClr val="bg1"/>
                </a:solidFill>
              </a:rPr>
              <a:t>出旗、敬礼</a:t>
            </a:r>
          </a:p>
          <a:p>
            <a:r>
              <a:rPr lang="en-US" altLang="zh-CN">
                <a:solidFill>
                  <a:schemeClr val="bg1"/>
                </a:solidFill>
              </a:rPr>
              <a:t>3) </a:t>
            </a:r>
            <a:r>
              <a:rPr lang="zh-CN" altLang="en-US">
                <a:solidFill>
                  <a:schemeClr val="bg1"/>
                </a:solidFill>
              </a:rPr>
              <a:t>唱队歌</a:t>
            </a:r>
          </a:p>
          <a:p>
            <a:r>
              <a:rPr lang="en-US" altLang="zh-CN">
                <a:solidFill>
                  <a:schemeClr val="bg1"/>
                </a:solidFill>
              </a:rPr>
              <a:t>4) </a:t>
            </a:r>
            <a:r>
              <a:rPr lang="zh-CN" altLang="en-US">
                <a:solidFill>
                  <a:schemeClr val="bg1"/>
                </a:solidFill>
              </a:rPr>
              <a:t>中队长讲话，宣布活动开始</a:t>
            </a:r>
          </a:p>
          <a:p>
            <a:r>
              <a:rPr lang="en-US" altLang="zh-CN">
                <a:solidFill>
                  <a:schemeClr val="bg1"/>
                </a:solidFill>
              </a:rPr>
              <a:t>5) </a:t>
            </a:r>
            <a:r>
              <a:rPr lang="zh-CN" altLang="en-US">
                <a:solidFill>
                  <a:schemeClr val="bg1"/>
                </a:solidFill>
              </a:rPr>
              <a:t>活动部分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492250"/>
            <a:ext cx="26638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3" name="TextBox 10"/>
          <p:cNvSpPr txBox="1">
            <a:spLocks noChangeArrowheads="1"/>
          </p:cNvSpPr>
          <p:nvPr/>
        </p:nvSpPr>
        <p:spPr bwMode="auto">
          <a:xfrm>
            <a:off x="6443663" y="2284413"/>
            <a:ext cx="21605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三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)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结束部分</a:t>
            </a:r>
          </a:p>
        </p:txBody>
      </p:sp>
      <p:sp>
        <p:nvSpPr>
          <p:cNvPr id="40970" name="TextBox 11"/>
          <p:cNvSpPr txBox="1">
            <a:spLocks noChangeArrowheads="1"/>
          </p:cNvSpPr>
          <p:nvPr/>
        </p:nvSpPr>
        <p:spPr bwMode="auto">
          <a:xfrm>
            <a:off x="6443663" y="2716213"/>
            <a:ext cx="23764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ea typeface="微软雅黑" pitchFamily="34" charset="-122"/>
                <a:cs typeface="Arial" charset="0"/>
              </a:rPr>
              <a:t>1</a:t>
            </a:r>
            <a:r>
              <a:rPr lang="zh-CN" altLang="en-US">
                <a:solidFill>
                  <a:srgbClr val="FFFFFF"/>
                </a:solidFill>
                <a:ea typeface="微软雅黑" pitchFamily="34" charset="-122"/>
                <a:cs typeface="Arial" charset="0"/>
              </a:rPr>
              <a:t>、退旗</a:t>
            </a:r>
          </a:p>
          <a:p>
            <a:r>
              <a:rPr lang="en-US" altLang="zh-CN">
                <a:solidFill>
                  <a:srgbClr val="FFFFFF"/>
                </a:solidFill>
                <a:ea typeface="微软雅黑" pitchFamily="34" charset="-122"/>
                <a:cs typeface="Arial" charset="0"/>
              </a:rPr>
              <a:t>2</a:t>
            </a:r>
            <a:r>
              <a:rPr lang="zh-CN" altLang="en-US">
                <a:solidFill>
                  <a:srgbClr val="FFFFFF"/>
                </a:solidFill>
                <a:ea typeface="微软雅黑" pitchFamily="34" charset="-122"/>
                <a:cs typeface="Arial" charset="0"/>
              </a:rPr>
              <a:t>、宣布中队会结束</a:t>
            </a:r>
          </a:p>
        </p:txBody>
      </p:sp>
      <p:sp>
        <p:nvSpPr>
          <p:cNvPr id="40971" name="TextBox 12"/>
          <p:cNvSpPr txBox="1">
            <a:spLocks noChangeArrowheads="1"/>
          </p:cNvSpPr>
          <p:nvPr/>
        </p:nvSpPr>
        <p:spPr bwMode="auto">
          <a:xfrm>
            <a:off x="179388" y="628650"/>
            <a:ext cx="26654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200">
                <a:solidFill>
                  <a:srgbClr val="595959"/>
                </a:solidFill>
                <a:latin typeface="Adidas Unity"/>
                <a:ea typeface="微软雅黑" pitchFamily="34" charset="-122"/>
                <a:cs typeface="Calibri" pitchFamily="34" charset="0"/>
              </a:rPr>
              <a:t>活动过程</a:t>
            </a:r>
          </a:p>
        </p:txBody>
      </p:sp>
      <p:sp>
        <p:nvSpPr>
          <p:cNvPr id="40973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/>
      <p:bldP spid="6" grpId="0"/>
      <p:bldP spid="118790" grpId="0"/>
      <p:bldP spid="40967" grpId="0"/>
      <p:bldP spid="118793" grpId="0"/>
      <p:bldP spid="40970" grpId="0"/>
      <p:bldP spid="40971" grpId="0"/>
      <p:bldP spid="4097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 flipV="1">
            <a:off x="179388" y="1492250"/>
            <a:ext cx="5322887" cy="1960563"/>
          </a:xfrm>
          <a:custGeom>
            <a:avLst/>
            <a:gdLst/>
            <a:ahLst/>
            <a:cxnLst/>
            <a:rect l="l" t="t" r="r" b="b"/>
            <a:pathLst>
              <a:path w="7776614" h="3001858">
                <a:moveTo>
                  <a:pt x="6408462" y="3001858"/>
                </a:moveTo>
                <a:cubicBezTo>
                  <a:pt x="7164072" y="3001858"/>
                  <a:pt x="7776614" y="2389316"/>
                  <a:pt x="7776614" y="1633706"/>
                </a:cubicBezTo>
                <a:cubicBezTo>
                  <a:pt x="7776614" y="1587861"/>
                  <a:pt x="7774359" y="1542543"/>
                  <a:pt x="7769755" y="1497876"/>
                </a:cubicBezTo>
                <a:lnTo>
                  <a:pt x="7565364" y="1497876"/>
                </a:lnTo>
                <a:cubicBezTo>
                  <a:pt x="7571263" y="1542378"/>
                  <a:pt x="7573925" y="1587731"/>
                  <a:pt x="7573925" y="1633706"/>
                </a:cubicBezTo>
                <a:cubicBezTo>
                  <a:pt x="7573925" y="2277373"/>
                  <a:pt x="7052129" y="2799169"/>
                  <a:pt x="6408462" y="2799169"/>
                </a:cubicBezTo>
                <a:cubicBezTo>
                  <a:pt x="5764795" y="2799169"/>
                  <a:pt x="5242999" y="2277373"/>
                  <a:pt x="5242999" y="1633706"/>
                </a:cubicBezTo>
                <a:cubicBezTo>
                  <a:pt x="5242999" y="1587731"/>
                  <a:pt x="5245661" y="1542378"/>
                  <a:pt x="5251560" y="1497876"/>
                </a:cubicBezTo>
                <a:lnTo>
                  <a:pt x="5250033" y="1497876"/>
                </a:lnTo>
                <a:cubicBezTo>
                  <a:pt x="5254529" y="1455207"/>
                  <a:pt x="5256584" y="1411920"/>
                  <a:pt x="5256584" y="1368152"/>
                </a:cubicBezTo>
                <a:cubicBezTo>
                  <a:pt x="5256584" y="612542"/>
                  <a:pt x="4644042" y="0"/>
                  <a:pt x="3888432" y="0"/>
                </a:cubicBezTo>
                <a:cubicBezTo>
                  <a:pt x="3132822" y="0"/>
                  <a:pt x="2520280" y="612542"/>
                  <a:pt x="2520280" y="1368152"/>
                </a:cubicBezTo>
                <a:lnTo>
                  <a:pt x="2526522" y="1491770"/>
                </a:lnTo>
                <a:lnTo>
                  <a:pt x="2525054" y="1491770"/>
                </a:lnTo>
                <a:cubicBezTo>
                  <a:pt x="2530953" y="1536272"/>
                  <a:pt x="2533615" y="1581625"/>
                  <a:pt x="2533615" y="1627600"/>
                </a:cubicBezTo>
                <a:cubicBezTo>
                  <a:pt x="2533615" y="2271267"/>
                  <a:pt x="2011819" y="2793063"/>
                  <a:pt x="1368152" y="2793063"/>
                </a:cubicBezTo>
                <a:cubicBezTo>
                  <a:pt x="724485" y="2793063"/>
                  <a:pt x="202689" y="2271267"/>
                  <a:pt x="202689" y="1627600"/>
                </a:cubicBezTo>
                <a:cubicBezTo>
                  <a:pt x="202689" y="1581625"/>
                  <a:pt x="205351" y="1536272"/>
                  <a:pt x="211250" y="1491770"/>
                </a:cubicBezTo>
                <a:lnTo>
                  <a:pt x="6859" y="1491770"/>
                </a:lnTo>
                <a:lnTo>
                  <a:pt x="0" y="1627600"/>
                </a:lnTo>
                <a:cubicBezTo>
                  <a:pt x="0" y="2383210"/>
                  <a:pt x="612542" y="2995752"/>
                  <a:pt x="1368152" y="2995752"/>
                </a:cubicBezTo>
                <a:cubicBezTo>
                  <a:pt x="2123762" y="2995752"/>
                  <a:pt x="2736304" y="2383210"/>
                  <a:pt x="2736304" y="1627600"/>
                </a:cubicBezTo>
                <a:cubicBezTo>
                  <a:pt x="2736304" y="1585909"/>
                  <a:pt x="2734439" y="1544654"/>
                  <a:pt x="2730062" y="1503982"/>
                </a:cubicBezTo>
                <a:lnTo>
                  <a:pt x="2731530" y="1503982"/>
                </a:lnTo>
                <a:cubicBezTo>
                  <a:pt x="2725631" y="1459480"/>
                  <a:pt x="2722969" y="1414127"/>
                  <a:pt x="2722969" y="1368152"/>
                </a:cubicBezTo>
                <a:cubicBezTo>
                  <a:pt x="2722969" y="724485"/>
                  <a:pt x="3244765" y="202689"/>
                  <a:pt x="3888432" y="202689"/>
                </a:cubicBezTo>
                <a:cubicBezTo>
                  <a:pt x="4532099" y="202689"/>
                  <a:pt x="5053895" y="724485"/>
                  <a:pt x="5053895" y="1368152"/>
                </a:cubicBezTo>
                <a:cubicBezTo>
                  <a:pt x="5053895" y="1414127"/>
                  <a:pt x="5051233" y="1459480"/>
                  <a:pt x="5045334" y="1503982"/>
                </a:cubicBezTo>
                <a:lnTo>
                  <a:pt x="5046861" y="1503982"/>
                </a:lnTo>
                <a:lnTo>
                  <a:pt x="5040310" y="1633706"/>
                </a:lnTo>
                <a:cubicBezTo>
                  <a:pt x="5040310" y="2389316"/>
                  <a:pt x="5652852" y="3001858"/>
                  <a:pt x="6408462" y="3001858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9000">
                <a:srgbClr val="A32B6A"/>
              </a:gs>
              <a:gs pos="55000">
                <a:srgbClr val="F98007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ysClr val="window" lastClr="FFFFFF"/>
                </a:solidFill>
                <a:latin typeface="Calibri"/>
                <a:ea typeface="+mn-ea"/>
              </a:rPr>
              <a:t> </a:t>
            </a:r>
          </a:p>
        </p:txBody>
      </p:sp>
      <p:sp>
        <p:nvSpPr>
          <p:cNvPr id="5" name="椭圆 3"/>
          <p:cNvSpPr/>
          <p:nvPr/>
        </p:nvSpPr>
        <p:spPr>
          <a:xfrm>
            <a:off x="5364163" y="2212975"/>
            <a:ext cx="1800225" cy="1165225"/>
          </a:xfrm>
          <a:custGeom>
            <a:avLst/>
            <a:gdLst/>
            <a:ahLst/>
            <a:cxnLst/>
            <a:rect l="l" t="t" r="r" b="b"/>
            <a:pathLst>
              <a:path w="1900486" h="1235050">
                <a:moveTo>
                  <a:pt x="1759755" y="0"/>
                </a:moveTo>
                <a:lnTo>
                  <a:pt x="1900486" y="0"/>
                </a:lnTo>
                <a:cubicBezTo>
                  <a:pt x="1892637" y="42395"/>
                  <a:pt x="1889033" y="86063"/>
                  <a:pt x="1889033" y="130572"/>
                </a:cubicBezTo>
                <a:cubicBezTo>
                  <a:pt x="1889033" y="162401"/>
                  <a:pt x="1890875" y="193797"/>
                  <a:pt x="1894959" y="224605"/>
                </a:cubicBezTo>
                <a:lnTo>
                  <a:pt x="1891112" y="224605"/>
                </a:lnTo>
                <a:cubicBezTo>
                  <a:pt x="1893606" y="245472"/>
                  <a:pt x="1894308" y="266603"/>
                  <a:pt x="1894308" y="287896"/>
                </a:cubicBezTo>
                <a:cubicBezTo>
                  <a:pt x="1894308" y="810996"/>
                  <a:pt x="1470253" y="1235050"/>
                  <a:pt x="947154" y="1235050"/>
                </a:cubicBezTo>
                <a:cubicBezTo>
                  <a:pt x="424055" y="1235050"/>
                  <a:pt x="0" y="810996"/>
                  <a:pt x="0" y="287896"/>
                </a:cubicBezTo>
                <a:lnTo>
                  <a:pt x="4749" y="193863"/>
                </a:lnTo>
                <a:lnTo>
                  <a:pt x="146246" y="193863"/>
                </a:lnTo>
                <a:cubicBezTo>
                  <a:pt x="142162" y="224671"/>
                  <a:pt x="140320" y="256069"/>
                  <a:pt x="140320" y="287896"/>
                </a:cubicBezTo>
                <a:cubicBezTo>
                  <a:pt x="140320" y="733499"/>
                  <a:pt x="501553" y="1094732"/>
                  <a:pt x="947154" y="1094732"/>
                </a:cubicBezTo>
                <a:cubicBezTo>
                  <a:pt x="1392757" y="1094732"/>
                  <a:pt x="1753989" y="733499"/>
                  <a:pt x="1753989" y="287896"/>
                </a:cubicBezTo>
                <a:cubicBezTo>
                  <a:pt x="1753989" y="256069"/>
                  <a:pt x="1752146" y="224671"/>
                  <a:pt x="1748062" y="193863"/>
                </a:cubicBezTo>
                <a:lnTo>
                  <a:pt x="1751909" y="193863"/>
                </a:lnTo>
                <a:lnTo>
                  <a:pt x="1748713" y="130572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9000">
                <a:srgbClr val="A32B6A"/>
              </a:gs>
              <a:gs pos="55000">
                <a:srgbClr val="F98007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924050"/>
            <a:ext cx="1463675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661775">
            <a:off x="400051" y="1558925"/>
            <a:ext cx="14541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852613"/>
            <a:ext cx="1463675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661775">
            <a:off x="3784601" y="1631950"/>
            <a:ext cx="14541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TextBox 9">
            <a:hlinkClick r:id="rId5" action="ppaction://hlinksldjump"/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1131888"/>
            <a:ext cx="197643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flipH="1">
            <a:off x="2491579" y="2208312"/>
            <a:ext cx="894758" cy="89339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800" dirty="0" smtClean="0">
                <a:gradFill>
                  <a:gsLst>
                    <a:gs pos="0">
                      <a:srgbClr val="C00000"/>
                    </a:gs>
                    <a:gs pos="9000">
                      <a:srgbClr val="A32B6A"/>
                    </a:gs>
                    <a:gs pos="55000">
                      <a:srgbClr val="F98007"/>
                    </a:gs>
                  </a:gsLst>
                  <a:lin ang="16200000" scaled="1"/>
                </a:gradFill>
                <a:latin typeface="Arial Rounded MT Bold" pitchFamily="34" charset="0"/>
                <a:cs typeface="Times New Roman" pitchFamily="18" charset="0"/>
              </a:rPr>
              <a:t>2</a:t>
            </a:r>
            <a:endParaRPr lang="zh-CN" altLang="en-US" sz="8800" dirty="0">
              <a:gradFill>
                <a:gsLst>
                  <a:gs pos="0">
                    <a:srgbClr val="C00000"/>
                  </a:gs>
                  <a:gs pos="9000">
                    <a:srgbClr val="A32B6A"/>
                  </a:gs>
                  <a:gs pos="55000">
                    <a:srgbClr val="F98007"/>
                  </a:gs>
                </a:gsLst>
                <a:lin ang="16200000" scaled="1"/>
              </a:gra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4151438" y="1843803"/>
            <a:ext cx="894758" cy="89339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800" dirty="0" smtClean="0">
                <a:gradFill>
                  <a:gsLst>
                    <a:gs pos="0">
                      <a:srgbClr val="C00000"/>
                    </a:gs>
                    <a:gs pos="9000">
                      <a:srgbClr val="A32B6A"/>
                    </a:gs>
                    <a:gs pos="55000">
                      <a:srgbClr val="F98007"/>
                    </a:gs>
                  </a:gsLst>
                  <a:lin ang="16200000" scaled="1"/>
                </a:gradFill>
                <a:latin typeface="Arial Rounded MT Bold" pitchFamily="34" charset="0"/>
                <a:cs typeface="Times New Roman" pitchFamily="18" charset="0"/>
              </a:rPr>
              <a:t>3</a:t>
            </a:r>
            <a:endParaRPr lang="zh-CN" altLang="en-US" sz="8800" dirty="0">
              <a:gradFill>
                <a:gsLst>
                  <a:gs pos="0">
                    <a:srgbClr val="C00000"/>
                  </a:gs>
                  <a:gs pos="9000">
                    <a:srgbClr val="A32B6A"/>
                  </a:gs>
                  <a:gs pos="55000">
                    <a:srgbClr val="F98007"/>
                  </a:gs>
                </a:gsLst>
                <a:lin ang="16200000" scaled="1"/>
              </a:gra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805017" y="2135287"/>
            <a:ext cx="894758" cy="89339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800" dirty="0" smtClean="0">
                <a:gradFill>
                  <a:gsLst>
                    <a:gs pos="0">
                      <a:srgbClr val="C00000"/>
                    </a:gs>
                    <a:gs pos="9000">
                      <a:srgbClr val="A32B6A"/>
                    </a:gs>
                    <a:gs pos="55000">
                      <a:srgbClr val="F98007"/>
                    </a:gs>
                  </a:gsLst>
                  <a:lin ang="16200000" scaled="1"/>
                </a:gradFill>
                <a:latin typeface="Arial Rounded MT Bold" pitchFamily="34" charset="0"/>
                <a:cs typeface="Times New Roman" pitchFamily="18" charset="0"/>
              </a:rPr>
              <a:t>4</a:t>
            </a:r>
            <a:endParaRPr lang="zh-CN" altLang="en-US" sz="8800" dirty="0">
              <a:gradFill>
                <a:gsLst>
                  <a:gs pos="0">
                    <a:srgbClr val="C00000"/>
                  </a:gs>
                  <a:gs pos="9000">
                    <a:srgbClr val="A32B6A"/>
                  </a:gs>
                  <a:gs pos="55000">
                    <a:srgbClr val="F98007"/>
                  </a:gs>
                </a:gsLst>
                <a:lin ang="16200000" scaled="1"/>
              </a:gra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9388" y="3005138"/>
            <a:ext cx="231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800">
                <a:solidFill>
                  <a:srgbClr val="262626"/>
                </a:solidFill>
                <a:ea typeface="微软雅黑" pitchFamily="34" charset="-122"/>
                <a:cs typeface="Arial" charset="0"/>
              </a:rPr>
              <a:t>活动背景</a:t>
            </a:r>
            <a:r>
              <a:rPr lang="zh-CN" altLang="en-US" sz="2800">
                <a:ea typeface="微软雅黑" pitchFamily="34" charset="-122"/>
                <a:cs typeface="Arial" charset="0"/>
              </a:rPr>
              <a:t> </a:t>
            </a:r>
            <a:endParaRPr lang="en-US" altLang="zh-CN" sz="2800">
              <a:ea typeface="微软雅黑" pitchFamily="34" charset="-122"/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71550" y="773113"/>
            <a:ext cx="73580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zh-CN" altLang="en-US" sz="3400">
              <a:solidFill>
                <a:srgbClr val="404040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435600" y="3436938"/>
            <a:ext cx="2300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800">
                <a:solidFill>
                  <a:srgbClr val="262626"/>
                </a:solidFill>
                <a:ea typeface="微软雅黑" pitchFamily="34" charset="-122"/>
                <a:cs typeface="Arial" charset="0"/>
              </a:rPr>
              <a:t>活动准备</a:t>
            </a:r>
            <a:r>
              <a:rPr lang="zh-CN" altLang="en-US" sz="1400" b="0">
                <a:solidFill>
                  <a:srgbClr val="262626"/>
                </a:solidFill>
                <a:ea typeface="微软雅黑" pitchFamily="34" charset="-122"/>
                <a:cs typeface="Arial" charset="0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451725" y="3005138"/>
            <a:ext cx="2365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800">
                <a:solidFill>
                  <a:srgbClr val="262626"/>
                </a:solidFill>
                <a:ea typeface="微软雅黑" pitchFamily="34" charset="-122"/>
                <a:cs typeface="Arial" charset="0"/>
              </a:rPr>
              <a:t>活动过程</a:t>
            </a:r>
            <a:r>
              <a:rPr lang="zh-CN" altLang="en-US" sz="1400" b="0">
                <a:solidFill>
                  <a:srgbClr val="262626"/>
                </a:solidFill>
                <a:ea typeface="微软雅黑" pitchFamily="34" charset="-122"/>
                <a:cs typeface="Arial" charset="0"/>
              </a:rPr>
              <a:t>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08400" y="3221038"/>
            <a:ext cx="231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800">
                <a:solidFill>
                  <a:srgbClr val="262626"/>
                </a:solidFill>
                <a:ea typeface="微软雅黑" pitchFamily="34" charset="-122"/>
                <a:cs typeface="Arial" charset="0"/>
              </a:rPr>
              <a:t>活动目标</a:t>
            </a:r>
            <a:r>
              <a:rPr lang="zh-CN" altLang="en-US" sz="1400" b="0">
                <a:solidFill>
                  <a:srgbClr val="262626"/>
                </a:solidFill>
                <a:ea typeface="微软雅黑" pitchFamily="34" charset="-122"/>
                <a:cs typeface="Arial" charset="0"/>
              </a:rPr>
              <a:t> </a:t>
            </a:r>
          </a:p>
        </p:txBody>
      </p:sp>
      <p:sp>
        <p:nvSpPr>
          <p:cNvPr id="2" name="椭圆 3"/>
          <p:cNvSpPr>
            <a:spLocks/>
          </p:cNvSpPr>
          <p:nvPr/>
        </p:nvSpPr>
        <p:spPr bwMode="auto">
          <a:xfrm rot="10800000">
            <a:off x="7019925" y="1347788"/>
            <a:ext cx="1878013" cy="1165225"/>
          </a:xfrm>
          <a:custGeom>
            <a:avLst/>
            <a:gdLst>
              <a:gd name="T0" fmla="*/ 1677984 w 1900486"/>
              <a:gd name="T1" fmla="*/ 0 h 1235050"/>
              <a:gd name="T2" fmla="*/ 1812176 w 1900486"/>
              <a:gd name="T3" fmla="*/ 0 h 1235050"/>
              <a:gd name="T4" fmla="*/ 1801256 w 1900486"/>
              <a:gd name="T5" fmla="*/ 103455 h 1235050"/>
              <a:gd name="T6" fmla="*/ 1806905 w 1900486"/>
              <a:gd name="T7" fmla="*/ 177960 h 1235050"/>
              <a:gd name="T8" fmla="*/ 1803238 w 1900486"/>
              <a:gd name="T9" fmla="*/ 177960 h 1235050"/>
              <a:gd name="T10" fmla="*/ 1806285 w 1900486"/>
              <a:gd name="T11" fmla="*/ 228106 h 1235050"/>
              <a:gd name="T12" fmla="*/ 903142 w 1900486"/>
              <a:gd name="T13" fmla="*/ 978556 h 1235050"/>
              <a:gd name="T14" fmla="*/ 0 w 1900486"/>
              <a:gd name="T15" fmla="*/ 228106 h 1235050"/>
              <a:gd name="T16" fmla="*/ 4529 w 1900486"/>
              <a:gd name="T17" fmla="*/ 153602 h 1235050"/>
              <a:gd name="T18" fmla="*/ 139450 w 1900486"/>
              <a:gd name="T19" fmla="*/ 153602 h 1235050"/>
              <a:gd name="T20" fmla="*/ 133800 w 1900486"/>
              <a:gd name="T21" fmla="*/ 228106 h 1235050"/>
              <a:gd name="T22" fmla="*/ 903142 w 1900486"/>
              <a:gd name="T23" fmla="*/ 867378 h 1235050"/>
              <a:gd name="T24" fmla="*/ 1672486 w 1900486"/>
              <a:gd name="T25" fmla="*/ 228106 h 1235050"/>
              <a:gd name="T26" fmla="*/ 1666834 w 1900486"/>
              <a:gd name="T27" fmla="*/ 153602 h 1235050"/>
              <a:gd name="T28" fmla="*/ 1670503 w 1900486"/>
              <a:gd name="T29" fmla="*/ 153602 h 1235050"/>
              <a:gd name="T30" fmla="*/ 1667456 w 1900486"/>
              <a:gd name="T31" fmla="*/ 103455 h 12350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00486"/>
              <a:gd name="T49" fmla="*/ 0 h 1235050"/>
              <a:gd name="T50" fmla="*/ 1900486 w 1900486"/>
              <a:gd name="T51" fmla="*/ 1235050 h 123505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00486" h="1235050">
                <a:moveTo>
                  <a:pt x="1759755" y="0"/>
                </a:moveTo>
                <a:lnTo>
                  <a:pt x="1900486" y="0"/>
                </a:lnTo>
                <a:cubicBezTo>
                  <a:pt x="1892637" y="42395"/>
                  <a:pt x="1889033" y="86063"/>
                  <a:pt x="1889033" y="130572"/>
                </a:cubicBezTo>
                <a:cubicBezTo>
                  <a:pt x="1889033" y="162401"/>
                  <a:pt x="1890875" y="193797"/>
                  <a:pt x="1894959" y="224605"/>
                </a:cubicBezTo>
                <a:lnTo>
                  <a:pt x="1891112" y="224605"/>
                </a:lnTo>
                <a:cubicBezTo>
                  <a:pt x="1893606" y="245472"/>
                  <a:pt x="1894308" y="266603"/>
                  <a:pt x="1894308" y="287896"/>
                </a:cubicBezTo>
                <a:cubicBezTo>
                  <a:pt x="1894308" y="810996"/>
                  <a:pt x="1470253" y="1235050"/>
                  <a:pt x="947154" y="1235050"/>
                </a:cubicBezTo>
                <a:cubicBezTo>
                  <a:pt x="424055" y="1235050"/>
                  <a:pt x="0" y="810996"/>
                  <a:pt x="0" y="287896"/>
                </a:cubicBezTo>
                <a:lnTo>
                  <a:pt x="4749" y="193863"/>
                </a:lnTo>
                <a:lnTo>
                  <a:pt x="146246" y="193863"/>
                </a:lnTo>
                <a:cubicBezTo>
                  <a:pt x="142162" y="224671"/>
                  <a:pt x="140320" y="256069"/>
                  <a:pt x="140320" y="287896"/>
                </a:cubicBezTo>
                <a:cubicBezTo>
                  <a:pt x="140320" y="733499"/>
                  <a:pt x="501553" y="1094732"/>
                  <a:pt x="947154" y="1094732"/>
                </a:cubicBezTo>
                <a:cubicBezTo>
                  <a:pt x="1392757" y="1094732"/>
                  <a:pt x="1753989" y="733499"/>
                  <a:pt x="1753989" y="287896"/>
                </a:cubicBezTo>
                <a:cubicBezTo>
                  <a:pt x="1753989" y="256069"/>
                  <a:pt x="1752146" y="224671"/>
                  <a:pt x="1748062" y="193863"/>
                </a:cubicBezTo>
                <a:lnTo>
                  <a:pt x="1751909" y="193863"/>
                </a:lnTo>
                <a:lnTo>
                  <a:pt x="1748713" y="130572"/>
                </a:lnTo>
                <a:close/>
              </a:path>
            </a:pathLst>
          </a:custGeom>
          <a:gradFill rotWithShape="1">
            <a:gsLst>
              <a:gs pos="0">
                <a:srgbClr val="C00000"/>
              </a:gs>
              <a:gs pos="9000">
                <a:srgbClr val="A32B6A"/>
              </a:gs>
              <a:gs pos="55000">
                <a:srgbClr val="F98007"/>
              </a:gs>
              <a:gs pos="100000">
                <a:srgbClr val="F98007"/>
              </a:gs>
            </a:gsLst>
            <a:lin ang="16200000" scaled="1"/>
          </a:gra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3" name="图片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1420813"/>
            <a:ext cx="1463675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2" name="WordArt 22"/>
          <p:cNvSpPr>
            <a:spLocks noChangeArrowheads="1" noChangeShapeType="1" noTextEdit="1"/>
          </p:cNvSpPr>
          <p:nvPr/>
        </p:nvSpPr>
        <p:spPr bwMode="auto">
          <a:xfrm>
            <a:off x="7740650" y="1636713"/>
            <a:ext cx="5048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5</a:t>
            </a:r>
            <a:endParaRPr lang="zh-CN" alt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微软雅黑"/>
              <a:ea typeface="微软雅黑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835150" y="3436938"/>
            <a:ext cx="231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800">
                <a:solidFill>
                  <a:srgbClr val="262626"/>
                </a:solidFill>
                <a:ea typeface="微软雅黑" pitchFamily="34" charset="-122"/>
                <a:cs typeface="Arial" charset="0"/>
              </a:rPr>
              <a:t>设计理念</a:t>
            </a:r>
            <a:r>
              <a:rPr lang="zh-CN" altLang="en-US" sz="2800">
                <a:ea typeface="微软雅黑" pitchFamily="34" charset="-122"/>
                <a:cs typeface="Arial" charset="0"/>
              </a:rPr>
              <a:t> </a:t>
            </a:r>
            <a:endParaRPr lang="en-US" altLang="zh-CN" sz="2800">
              <a:ea typeface="微软雅黑" pitchFamily="34" charset="-122"/>
              <a:cs typeface="Arial" charset="0"/>
            </a:endParaRPr>
          </a:p>
        </p:txBody>
      </p:sp>
      <p:sp>
        <p:nvSpPr>
          <p:cNvPr id="30744" name="TextBox 39"/>
          <p:cNvSpPr txBox="1">
            <a:spLocks noChangeArrowheads="1"/>
          </p:cNvSpPr>
          <p:nvPr/>
        </p:nvSpPr>
        <p:spPr bwMode="auto">
          <a:xfrm>
            <a:off x="971550" y="123825"/>
            <a:ext cx="53625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700"/>
              <a:t>告别童年 青春起航 </a:t>
            </a:r>
            <a:r>
              <a:rPr lang="en-US" altLang="zh-CN" sz="2700">
                <a:latin typeface="宋体" charset="-122"/>
              </a:rPr>
              <a:t>&lt;&lt;</a:t>
            </a:r>
            <a:r>
              <a:rPr lang="zh-CN" altLang="en-US" sz="27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50"/>
                            </p:stCondLst>
                            <p:childTnLst>
                              <p:par>
                                <p:cTn id="74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307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  <p:bldP spid="17" grpId="0"/>
      <p:bldP spid="18" grpId="0"/>
      <p:bldP spid="19" grpId="0"/>
      <p:bldP spid="2" grpId="0" animBg="1"/>
      <p:bldP spid="30742" grpId="0" animBg="1"/>
      <p:bldP spid="10" grpId="0"/>
      <p:bldP spid="307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773113"/>
            <a:ext cx="5345113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5651500" y="773113"/>
            <a:ext cx="8572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>
                <a:solidFill>
                  <a:srgbClr val="5D2207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01</a:t>
            </a:r>
            <a:endParaRPr lang="zh-CN" altLang="en-US" sz="3200">
              <a:solidFill>
                <a:srgbClr val="5D2207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7588" name="TextBox 5"/>
          <p:cNvSpPr txBox="1">
            <a:spLocks noChangeArrowheads="1"/>
          </p:cNvSpPr>
          <p:nvPr/>
        </p:nvSpPr>
        <p:spPr bwMode="auto">
          <a:xfrm>
            <a:off x="1908175" y="915988"/>
            <a:ext cx="3600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b="0"/>
              <a:t>本节课符合时代的特点，能传递正能量，学生能在活动课上得到启发。</a:t>
            </a:r>
            <a:endParaRPr lang="en-US" altLang="zh-CN" sz="1400" b="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852613"/>
            <a:ext cx="5345112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 flipH="1">
            <a:off x="5651500" y="2139950"/>
            <a:ext cx="8572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>
                <a:solidFill>
                  <a:srgbClr val="5D2207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02</a:t>
            </a:r>
            <a:endParaRPr lang="zh-CN" altLang="en-US" sz="3200">
              <a:solidFill>
                <a:srgbClr val="5D2207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7591" name="TextBox 8"/>
          <p:cNvSpPr txBox="1">
            <a:spLocks noChangeArrowheads="1"/>
          </p:cNvSpPr>
          <p:nvPr/>
        </p:nvSpPr>
        <p:spPr bwMode="auto">
          <a:xfrm>
            <a:off x="1835150" y="1997075"/>
            <a:ext cx="3455988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b="0"/>
              <a:t>在紧扣主题的前提下再使内容更加丰富，形式更加多样，对孩子有启发性。</a:t>
            </a:r>
            <a:endParaRPr lang="en-US" altLang="zh-CN" b="0">
              <a:solidFill>
                <a:srgbClr val="404040"/>
              </a:solidFill>
            </a:endParaRPr>
          </a:p>
          <a:p>
            <a:pPr algn="just"/>
            <a:endParaRPr lang="en-US" altLang="zh-CN" sz="1400" b="0">
              <a:solidFill>
                <a:srgbClr val="404040"/>
              </a:solidFill>
              <a:ea typeface="微软雅黑" pitchFamily="34" charset="-122"/>
              <a:cs typeface="Arial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3148013"/>
            <a:ext cx="527367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 flipH="1">
            <a:off x="5580063" y="3292475"/>
            <a:ext cx="8572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>
                <a:solidFill>
                  <a:srgbClr val="5D2207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03</a:t>
            </a:r>
            <a:endParaRPr lang="zh-CN" altLang="en-US" sz="3200">
              <a:solidFill>
                <a:srgbClr val="5D2207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7594" name="TextBox 11"/>
          <p:cNvSpPr txBox="1">
            <a:spLocks noChangeArrowheads="1"/>
          </p:cNvSpPr>
          <p:nvPr/>
        </p:nvSpPr>
        <p:spPr bwMode="auto">
          <a:xfrm>
            <a:off x="1908175" y="3292475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b="0">
                <a:cs typeface="Arial" charset="0"/>
              </a:rPr>
              <a:t>活动课内容的安排还可以更加活泼，更贴近孩子们的日常生活。</a:t>
            </a:r>
            <a:r>
              <a:rPr lang="zh-CN" altLang="en-US" b="0">
                <a:solidFill>
                  <a:srgbClr val="404040"/>
                </a:solidFill>
                <a:ea typeface="微软雅黑" pitchFamily="34" charset="-122"/>
                <a:cs typeface="Arial" charset="0"/>
              </a:rPr>
              <a:t> </a:t>
            </a:r>
          </a:p>
        </p:txBody>
      </p:sp>
      <p:sp>
        <p:nvSpPr>
          <p:cNvPr id="53266" name="TextBox 19"/>
          <p:cNvSpPr txBox="1">
            <a:spLocks noChangeArrowheads="1"/>
          </p:cNvSpPr>
          <p:nvPr/>
        </p:nvSpPr>
        <p:spPr bwMode="auto">
          <a:xfrm>
            <a:off x="7235825" y="1420813"/>
            <a:ext cx="86518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>
                <a:solidFill>
                  <a:srgbClr val="404040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课</a:t>
            </a:r>
          </a:p>
          <a:p>
            <a:pPr algn="ctr"/>
            <a:r>
              <a:rPr lang="zh-CN" altLang="en-US" sz="3600">
                <a:solidFill>
                  <a:srgbClr val="404040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后</a:t>
            </a:r>
          </a:p>
          <a:p>
            <a:pPr algn="ctr"/>
            <a:r>
              <a:rPr lang="zh-CN" altLang="en-US" sz="3600">
                <a:solidFill>
                  <a:srgbClr val="404040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反</a:t>
            </a:r>
          </a:p>
          <a:p>
            <a:pPr algn="ctr"/>
            <a:r>
              <a:rPr lang="zh-CN" altLang="en-US" sz="3600">
                <a:solidFill>
                  <a:srgbClr val="404040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思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7588" grpId="0"/>
      <p:bldP spid="8" grpId="0"/>
      <p:bldP spid="67591" grpId="0"/>
      <p:bldP spid="11" grpId="0"/>
      <p:bldP spid="67594" grpId="0"/>
      <p:bldP spid="532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495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9"/>
          <p:cNvSpPr txBox="1">
            <a:spLocks noChangeArrowheads="1"/>
          </p:cNvSpPr>
          <p:nvPr/>
        </p:nvSpPr>
        <p:spPr bwMode="auto">
          <a:xfrm>
            <a:off x="3563938" y="1563688"/>
            <a:ext cx="4222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5400" b="0">
                <a:latin typeface="微软雅黑" pitchFamily="34" charset="-122"/>
                <a:ea typeface="微软雅黑" pitchFamily="34" charset="-122"/>
              </a:rPr>
              <a:t>感 谢 观 赏！</a:t>
            </a:r>
          </a:p>
        </p:txBody>
      </p:sp>
      <p:pic>
        <p:nvPicPr>
          <p:cNvPr id="69635" name="Picture 5" descr="15中校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50" y="0"/>
            <a:ext cx="9715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箭头 3"/>
          <p:cNvSpPr/>
          <p:nvPr/>
        </p:nvSpPr>
        <p:spPr>
          <a:xfrm flipH="1">
            <a:off x="6011863" y="1060450"/>
            <a:ext cx="2486025" cy="1243013"/>
          </a:xfrm>
          <a:prstGeom prst="notchedRightArrow">
            <a:avLst/>
          </a:prstGeom>
          <a:gradFill flip="none" rotWithShape="1">
            <a:gsLst>
              <a:gs pos="100000">
                <a:srgbClr val="7B0000"/>
              </a:gs>
              <a:gs pos="58000">
                <a:srgbClr val="7C0000"/>
              </a:gs>
              <a:gs pos="27000">
                <a:srgbClr val="C00000">
                  <a:shade val="30000"/>
                  <a:satMod val="115000"/>
                </a:srgbClr>
              </a:gs>
              <a:gs pos="0">
                <a:srgbClr val="C00000">
                  <a:shade val="67500"/>
                  <a:satMod val="115000"/>
                </a:srgbClr>
              </a:gs>
              <a:gs pos="88000">
                <a:srgbClr val="FF1919"/>
              </a:gs>
            </a:gsLst>
            <a:lin ang="10800000" scaled="1"/>
            <a:tileRect/>
          </a:gradFill>
          <a:ln w="19050" cap="flat" cmpd="sng" algn="ctr">
            <a:solidFill>
              <a:srgbClr val="C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5" name="燕尾形箭头 4"/>
          <p:cNvSpPr/>
          <p:nvPr/>
        </p:nvSpPr>
        <p:spPr>
          <a:xfrm flipH="1">
            <a:off x="6084888" y="1204913"/>
            <a:ext cx="2268537" cy="1003300"/>
          </a:xfrm>
          <a:prstGeom prst="notchedRightArrow">
            <a:avLst/>
          </a:prstGeom>
          <a:noFill/>
          <a:ln w="19050" cap="flat" cmpd="sng" algn="ctr">
            <a:solidFill>
              <a:srgbClr val="E2ADAC">
                <a:alpha val="67843"/>
              </a:srgbClr>
            </a:solidFill>
            <a:prstDash val="sysDash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16013" y="1924050"/>
            <a:ext cx="466725" cy="233363"/>
          </a:xfrm>
          <a:prstGeom prst="ellipse">
            <a:avLst/>
          </a:prstGeom>
          <a:gradFill flip="none" rotWithShape="1">
            <a:gsLst>
              <a:gs pos="21000">
                <a:srgbClr val="2A0000"/>
              </a:gs>
              <a:gs pos="61000">
                <a:srgbClr val="7E0000"/>
              </a:gs>
              <a:gs pos="100000">
                <a:srgbClr val="480000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423205" y="1052929"/>
            <a:ext cx="6228661" cy="306507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D4C290"/>
            </a:solidFill>
            <a:prstDash val="solid"/>
          </a:ln>
          <a:effectLst>
            <a:outerShdw blurRad="50800" dist="12700" dir="5400000" algn="t" rotWithShape="0">
              <a:prstClr val="black">
                <a:alpha val="55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476375" y="1131888"/>
            <a:ext cx="6119813" cy="2952750"/>
          </a:xfrm>
          <a:prstGeom prst="roundRect">
            <a:avLst/>
          </a:prstGeom>
          <a:noFill/>
          <a:ln w="19050" cap="flat" cmpd="sng" algn="ctr">
            <a:solidFill>
              <a:srgbClr val="B99E53"/>
            </a:solidFill>
            <a:prstDash val="sysDash"/>
          </a:ln>
          <a:effectLst>
            <a:outerShdw dist="12700" dir="5400000" algn="t" rotWithShape="0">
              <a:sysClr val="window" lastClr="FFFFFF">
                <a:alpha val="40000"/>
              </a:sys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9" name="Oval 65"/>
          <p:cNvSpPr>
            <a:spLocks noChangeArrowheads="1"/>
          </p:cNvSpPr>
          <p:nvPr/>
        </p:nvSpPr>
        <p:spPr bwMode="auto">
          <a:xfrm>
            <a:off x="1141413" y="1651000"/>
            <a:ext cx="3108325" cy="490538"/>
          </a:xfrm>
          <a:prstGeom prst="ellipse">
            <a:avLst/>
          </a:prstGeom>
          <a:gradFill rotWithShape="1">
            <a:gsLst>
              <a:gs pos="0">
                <a:srgbClr val="2A0000"/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 kern="0">
              <a:solidFill>
                <a:sysClr val="windowText" lastClr="000000"/>
              </a:solidFill>
              <a:latin typeface="Arial" pitchFamily="34" charset="0"/>
              <a:ea typeface="宋体"/>
            </a:endParaRPr>
          </a:p>
        </p:txBody>
      </p:sp>
      <p:sp>
        <p:nvSpPr>
          <p:cNvPr id="10" name="五边形 4"/>
          <p:cNvSpPr/>
          <p:nvPr/>
        </p:nvSpPr>
        <p:spPr>
          <a:xfrm>
            <a:off x="1116013" y="1276350"/>
            <a:ext cx="1655762" cy="723900"/>
          </a:xfrm>
          <a:custGeom>
            <a:avLst/>
            <a:gdLst>
              <a:gd name="connsiteX0" fmla="*/ 0 w 2376264"/>
              <a:gd name="connsiteY0" fmla="*/ 0 h 576064"/>
              <a:gd name="connsiteX1" fmla="*/ 2088232 w 2376264"/>
              <a:gd name="connsiteY1" fmla="*/ 0 h 576064"/>
              <a:gd name="connsiteX2" fmla="*/ 2376264 w 2376264"/>
              <a:gd name="connsiteY2" fmla="*/ 288032 h 576064"/>
              <a:gd name="connsiteX3" fmla="*/ 2088232 w 2376264"/>
              <a:gd name="connsiteY3" fmla="*/ 576064 h 576064"/>
              <a:gd name="connsiteX4" fmla="*/ 0 w 2376264"/>
              <a:gd name="connsiteY4" fmla="*/ 576064 h 576064"/>
              <a:gd name="connsiteX5" fmla="*/ 0 w 2376264"/>
              <a:gd name="connsiteY5" fmla="*/ 0 h 576064"/>
              <a:gd name="connsiteX0" fmla="*/ 0 w 2376264"/>
              <a:gd name="connsiteY0" fmla="*/ 94571 h 670635"/>
              <a:gd name="connsiteX1" fmla="*/ 2088232 w 2376264"/>
              <a:gd name="connsiteY1" fmla="*/ 94571 h 670635"/>
              <a:gd name="connsiteX2" fmla="*/ 2376264 w 2376264"/>
              <a:gd name="connsiteY2" fmla="*/ 382603 h 670635"/>
              <a:gd name="connsiteX3" fmla="*/ 2088232 w 2376264"/>
              <a:gd name="connsiteY3" fmla="*/ 670635 h 670635"/>
              <a:gd name="connsiteX4" fmla="*/ 0 w 2376264"/>
              <a:gd name="connsiteY4" fmla="*/ 670635 h 670635"/>
              <a:gd name="connsiteX5" fmla="*/ 0 w 2376264"/>
              <a:gd name="connsiteY5" fmla="*/ 94571 h 670635"/>
              <a:gd name="connsiteX0" fmla="*/ 0 w 2376264"/>
              <a:gd name="connsiteY0" fmla="*/ 94571 h 670635"/>
              <a:gd name="connsiteX1" fmla="*/ 2088232 w 2376264"/>
              <a:gd name="connsiteY1" fmla="*/ 94571 h 670635"/>
              <a:gd name="connsiteX2" fmla="*/ 2376264 w 2376264"/>
              <a:gd name="connsiteY2" fmla="*/ 382603 h 670635"/>
              <a:gd name="connsiteX3" fmla="*/ 2088232 w 2376264"/>
              <a:gd name="connsiteY3" fmla="*/ 670635 h 670635"/>
              <a:gd name="connsiteX4" fmla="*/ 0 w 2376264"/>
              <a:gd name="connsiteY4" fmla="*/ 670635 h 670635"/>
              <a:gd name="connsiteX5" fmla="*/ 0 w 2376264"/>
              <a:gd name="connsiteY5" fmla="*/ 94571 h 67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264" h="670635">
                <a:moveTo>
                  <a:pt x="0" y="94571"/>
                </a:moveTo>
                <a:cubicBezTo>
                  <a:pt x="11714" y="-118214"/>
                  <a:pt x="1392155" y="94571"/>
                  <a:pt x="2088232" y="94571"/>
                </a:cubicBezTo>
                <a:lnTo>
                  <a:pt x="2376264" y="382603"/>
                </a:lnTo>
                <a:lnTo>
                  <a:pt x="2088232" y="670635"/>
                </a:lnTo>
                <a:cubicBezTo>
                  <a:pt x="1392155" y="670635"/>
                  <a:pt x="259005" y="475103"/>
                  <a:pt x="0" y="670635"/>
                </a:cubicBezTo>
                <a:lnTo>
                  <a:pt x="0" y="94571"/>
                </a:lnTo>
                <a:close/>
              </a:path>
            </a:pathLst>
          </a:custGeom>
          <a:gradFill flip="none" rotWithShape="1">
            <a:gsLst>
              <a:gs pos="100000">
                <a:srgbClr val="7B0000"/>
              </a:gs>
              <a:gs pos="58000">
                <a:srgbClr val="7C0000"/>
              </a:gs>
              <a:gs pos="27000">
                <a:srgbClr val="C00000">
                  <a:shade val="30000"/>
                  <a:satMod val="115000"/>
                </a:srgbClr>
              </a:gs>
              <a:gs pos="0">
                <a:srgbClr val="C00000">
                  <a:shade val="67500"/>
                  <a:satMod val="115000"/>
                </a:srgbClr>
              </a:gs>
              <a:gs pos="88000">
                <a:srgbClr val="FF1919"/>
              </a:gs>
            </a:gsLst>
            <a:lin ang="10800000" scaled="1"/>
            <a:tileRect/>
          </a:gra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1" name="五边形 4"/>
          <p:cNvSpPr/>
          <p:nvPr/>
        </p:nvSpPr>
        <p:spPr>
          <a:xfrm>
            <a:off x="1258888" y="1347788"/>
            <a:ext cx="1441450" cy="590550"/>
          </a:xfrm>
          <a:custGeom>
            <a:avLst/>
            <a:gdLst>
              <a:gd name="connsiteX0" fmla="*/ 0 w 2376264"/>
              <a:gd name="connsiteY0" fmla="*/ 0 h 576064"/>
              <a:gd name="connsiteX1" fmla="*/ 2088232 w 2376264"/>
              <a:gd name="connsiteY1" fmla="*/ 0 h 576064"/>
              <a:gd name="connsiteX2" fmla="*/ 2376264 w 2376264"/>
              <a:gd name="connsiteY2" fmla="*/ 288032 h 576064"/>
              <a:gd name="connsiteX3" fmla="*/ 2088232 w 2376264"/>
              <a:gd name="connsiteY3" fmla="*/ 576064 h 576064"/>
              <a:gd name="connsiteX4" fmla="*/ 0 w 2376264"/>
              <a:gd name="connsiteY4" fmla="*/ 576064 h 576064"/>
              <a:gd name="connsiteX5" fmla="*/ 0 w 2376264"/>
              <a:gd name="connsiteY5" fmla="*/ 0 h 576064"/>
              <a:gd name="connsiteX0" fmla="*/ 0 w 2376264"/>
              <a:gd name="connsiteY0" fmla="*/ 94571 h 670635"/>
              <a:gd name="connsiteX1" fmla="*/ 2088232 w 2376264"/>
              <a:gd name="connsiteY1" fmla="*/ 94571 h 670635"/>
              <a:gd name="connsiteX2" fmla="*/ 2376264 w 2376264"/>
              <a:gd name="connsiteY2" fmla="*/ 382603 h 670635"/>
              <a:gd name="connsiteX3" fmla="*/ 2088232 w 2376264"/>
              <a:gd name="connsiteY3" fmla="*/ 670635 h 670635"/>
              <a:gd name="connsiteX4" fmla="*/ 0 w 2376264"/>
              <a:gd name="connsiteY4" fmla="*/ 670635 h 670635"/>
              <a:gd name="connsiteX5" fmla="*/ 0 w 2376264"/>
              <a:gd name="connsiteY5" fmla="*/ 94571 h 670635"/>
              <a:gd name="connsiteX0" fmla="*/ 0 w 2376264"/>
              <a:gd name="connsiteY0" fmla="*/ 94571 h 670635"/>
              <a:gd name="connsiteX1" fmla="*/ 2088232 w 2376264"/>
              <a:gd name="connsiteY1" fmla="*/ 94571 h 670635"/>
              <a:gd name="connsiteX2" fmla="*/ 2376264 w 2376264"/>
              <a:gd name="connsiteY2" fmla="*/ 382603 h 670635"/>
              <a:gd name="connsiteX3" fmla="*/ 2088232 w 2376264"/>
              <a:gd name="connsiteY3" fmla="*/ 670635 h 670635"/>
              <a:gd name="connsiteX4" fmla="*/ 0 w 2376264"/>
              <a:gd name="connsiteY4" fmla="*/ 670635 h 670635"/>
              <a:gd name="connsiteX5" fmla="*/ 0 w 2376264"/>
              <a:gd name="connsiteY5" fmla="*/ 94571 h 670635"/>
              <a:gd name="connsiteX0" fmla="*/ 0 w 2376264"/>
              <a:gd name="connsiteY0" fmla="*/ 94571 h 670635"/>
              <a:gd name="connsiteX1" fmla="*/ 2088232 w 2376264"/>
              <a:gd name="connsiteY1" fmla="*/ 94571 h 670635"/>
              <a:gd name="connsiteX2" fmla="*/ 2376264 w 2376264"/>
              <a:gd name="connsiteY2" fmla="*/ 382603 h 670635"/>
              <a:gd name="connsiteX3" fmla="*/ 2088232 w 2376264"/>
              <a:gd name="connsiteY3" fmla="*/ 670635 h 670635"/>
              <a:gd name="connsiteX4" fmla="*/ 0 w 2376264"/>
              <a:gd name="connsiteY4" fmla="*/ 670635 h 670635"/>
              <a:gd name="connsiteX5" fmla="*/ 95794 w 2376264"/>
              <a:gd name="connsiteY5" fmla="*/ 206578 h 670635"/>
              <a:gd name="connsiteX0" fmla="*/ 0 w 2376264"/>
              <a:gd name="connsiteY0" fmla="*/ 94571 h 670635"/>
              <a:gd name="connsiteX1" fmla="*/ 2088232 w 2376264"/>
              <a:gd name="connsiteY1" fmla="*/ 94571 h 670635"/>
              <a:gd name="connsiteX2" fmla="*/ 2376264 w 2376264"/>
              <a:gd name="connsiteY2" fmla="*/ 382603 h 670635"/>
              <a:gd name="connsiteX3" fmla="*/ 2088232 w 2376264"/>
              <a:gd name="connsiteY3" fmla="*/ 670635 h 670635"/>
              <a:gd name="connsiteX4" fmla="*/ 0 w 2376264"/>
              <a:gd name="connsiteY4" fmla="*/ 670635 h 67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64" h="670635">
                <a:moveTo>
                  <a:pt x="0" y="94571"/>
                </a:moveTo>
                <a:cubicBezTo>
                  <a:pt x="11714" y="-118214"/>
                  <a:pt x="1392155" y="94571"/>
                  <a:pt x="2088232" y="94571"/>
                </a:cubicBezTo>
                <a:lnTo>
                  <a:pt x="2376264" y="382603"/>
                </a:lnTo>
                <a:lnTo>
                  <a:pt x="2088232" y="670635"/>
                </a:lnTo>
                <a:cubicBezTo>
                  <a:pt x="1392155" y="670635"/>
                  <a:pt x="259005" y="475103"/>
                  <a:pt x="0" y="670635"/>
                </a:cubicBezTo>
              </a:path>
            </a:pathLst>
          </a:custGeom>
          <a:noFill/>
          <a:ln w="19050" cap="flat" cmpd="sng" algn="ctr">
            <a:solidFill>
              <a:srgbClr val="D99694">
                <a:alpha val="52941"/>
              </a:srgbClr>
            </a:solidFill>
            <a:prstDash val="sysDash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2778" name="TextBox 11"/>
          <p:cNvSpPr txBox="1">
            <a:spLocks noChangeArrowheads="1"/>
          </p:cNvSpPr>
          <p:nvPr/>
        </p:nvSpPr>
        <p:spPr bwMode="auto">
          <a:xfrm rot="339823">
            <a:off x="1116013" y="1492250"/>
            <a:ext cx="1511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2400">
                <a:solidFill>
                  <a:srgbClr val="FFFFFF"/>
                </a:solidFill>
                <a:latin typeface="Rockwell"/>
                <a:ea typeface="微软雅黑" pitchFamily="34" charset="-122"/>
              </a:rPr>
              <a:t>活动背景</a:t>
            </a:r>
          </a:p>
        </p:txBody>
      </p:sp>
      <p:sp>
        <p:nvSpPr>
          <p:cNvPr id="32779" name="TextBox 12"/>
          <p:cNvSpPr txBox="1">
            <a:spLocks noChangeArrowheads="1"/>
          </p:cNvSpPr>
          <p:nvPr/>
        </p:nvSpPr>
        <p:spPr bwMode="auto">
          <a:xfrm>
            <a:off x="2627313" y="1204913"/>
            <a:ext cx="482441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200">
                <a:solidFill>
                  <a:srgbClr val="DDDDDD"/>
                </a:solidFill>
              </a:rPr>
              <a:t>        八年级的的学生大多</a:t>
            </a:r>
            <a:r>
              <a:rPr lang="en-US" altLang="zh-CN" sz="2200">
                <a:solidFill>
                  <a:srgbClr val="DDDDDD"/>
                </a:solidFill>
              </a:rPr>
              <a:t>14</a:t>
            </a:r>
            <a:r>
              <a:rPr lang="zh-CN" altLang="en-US" sz="2200">
                <a:solidFill>
                  <a:srgbClr val="DDDDDD"/>
                </a:solidFill>
              </a:rPr>
              <a:t>岁，这是告别童年的年龄，也是告别少先队的年龄。多年的少先队生活在他们的学</a:t>
            </a:r>
            <a:endParaRPr lang="en-US" altLang="zh-CN" sz="2200">
              <a:solidFill>
                <a:srgbClr val="DDDDDD"/>
              </a:solidFill>
            </a:endParaRPr>
          </a:p>
        </p:txBody>
      </p:sp>
      <p:sp>
        <p:nvSpPr>
          <p:cNvPr id="32795" name="TextBox 12"/>
          <p:cNvSpPr txBox="1">
            <a:spLocks noChangeArrowheads="1"/>
          </p:cNvSpPr>
          <p:nvPr/>
        </p:nvSpPr>
        <p:spPr bwMode="auto">
          <a:xfrm>
            <a:off x="1547813" y="2212975"/>
            <a:ext cx="5903912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200">
                <a:solidFill>
                  <a:srgbClr val="DDDDDD"/>
                </a:solidFill>
              </a:rPr>
              <a:t>习生活中留下了不可磨灭的深刻印象，告别是不舍的。然而，这告别也意味着他们即将迈进更多责任的共青团。集体离队让他们更加深刻感受到摘下红领巾的意义，也能扩大共青团的影响力。 </a:t>
            </a:r>
            <a:endParaRPr lang="en-US" altLang="zh-CN" sz="2200">
              <a:solidFill>
                <a:srgbClr val="DDDDDD"/>
              </a:solidFill>
            </a:endParaRPr>
          </a:p>
        </p:txBody>
      </p:sp>
      <p:sp>
        <p:nvSpPr>
          <p:cNvPr id="32796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>
                <a:solidFill>
                  <a:srgbClr val="CC0000"/>
                </a:solidFill>
              </a:rPr>
              <a:t>活动背景</a:t>
            </a:r>
            <a:r>
              <a:rPr lang="zh-CN" altLang="en-US" sz="2000"/>
              <a:t> 设计理念 活动目标 活动准备 活动过程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5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5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32778" grpId="0"/>
      <p:bldP spid="32779" grpId="0"/>
      <p:bldP spid="32795" grpId="0"/>
      <p:bldP spid="327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636713"/>
            <a:ext cx="6408737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644775"/>
            <a:ext cx="6408737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3652838"/>
            <a:ext cx="64087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628650"/>
            <a:ext cx="648017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 flipH="1">
            <a:off x="2339975" y="628650"/>
            <a:ext cx="15382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微软雅黑" pitchFamily="34" charset="-122"/>
              </a:rPr>
              <a:t>与时</a:t>
            </a:r>
          </a:p>
          <a:p>
            <a:pPr algn="ctr">
              <a:defRPr/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微软雅黑" pitchFamily="34" charset="-122"/>
              </a:rPr>
              <a:t>俱进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484438" y="1708150"/>
            <a:ext cx="1343025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微软雅黑" pitchFamily="34" charset="-122"/>
              </a:rPr>
              <a:t>巧定</a:t>
            </a:r>
          </a:p>
          <a:p>
            <a:pPr algn="ctr">
              <a:defRPr/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微软雅黑" pitchFamily="34" charset="-122"/>
              </a:rPr>
              <a:t>结构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484438" y="2716213"/>
            <a:ext cx="1343025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微软雅黑" pitchFamily="34" charset="-122"/>
              </a:rPr>
              <a:t>感情</a:t>
            </a:r>
          </a:p>
          <a:p>
            <a:pPr algn="ctr">
              <a:defRPr/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微软雅黑" pitchFamily="34" charset="-122"/>
              </a:rPr>
              <a:t>渗透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2484438" y="3797300"/>
            <a:ext cx="1343025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微软雅黑" pitchFamily="34" charset="-122"/>
              </a:rPr>
              <a:t>形式</a:t>
            </a:r>
          </a:p>
          <a:p>
            <a:pPr algn="ctr">
              <a:defRPr/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微软雅黑" pitchFamily="34" charset="-122"/>
              </a:rPr>
              <a:t>多样</a:t>
            </a:r>
          </a:p>
        </p:txBody>
      </p:sp>
      <p:sp>
        <p:nvSpPr>
          <p:cNvPr id="34826" name="TextBox 11"/>
          <p:cNvSpPr txBox="1">
            <a:spLocks noChangeArrowheads="1"/>
          </p:cNvSpPr>
          <p:nvPr/>
        </p:nvSpPr>
        <p:spPr bwMode="auto">
          <a:xfrm>
            <a:off x="3563938" y="700088"/>
            <a:ext cx="4895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solidFill>
                  <a:srgbClr val="4D4D4D"/>
                </a:solidFill>
              </a:rPr>
              <a:t>以习近平主席在今年全国第七次少代会上寄语少年儿童要“从小学习做人、从小学习立志、从小学习创造”为指导。 </a:t>
            </a:r>
            <a:endParaRPr lang="en-US" altLang="zh-CN" sz="1600">
              <a:solidFill>
                <a:srgbClr val="4D4D4D"/>
              </a:solidFill>
            </a:endParaRPr>
          </a:p>
        </p:txBody>
      </p:sp>
      <p:sp>
        <p:nvSpPr>
          <p:cNvPr id="34827" name="TextBox 12"/>
          <p:cNvSpPr txBox="1">
            <a:spLocks noChangeArrowheads="1"/>
          </p:cNvSpPr>
          <p:nvPr/>
        </p:nvSpPr>
        <p:spPr bwMode="auto">
          <a:xfrm>
            <a:off x="3708400" y="1924050"/>
            <a:ext cx="4895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solidFill>
                  <a:srgbClr val="4D4D4D"/>
                </a:solidFill>
              </a:rPr>
              <a:t>整节活动课分成四大部分，结构紧凑，过渡自然条理清晰。</a:t>
            </a:r>
            <a:endParaRPr lang="en-US" altLang="zh-CN" sz="1600">
              <a:solidFill>
                <a:srgbClr val="4D4D4D"/>
              </a:solidFill>
            </a:endParaRPr>
          </a:p>
        </p:txBody>
      </p:sp>
      <p:sp>
        <p:nvSpPr>
          <p:cNvPr id="34828" name="TextBox 13"/>
          <p:cNvSpPr txBox="1">
            <a:spLocks noChangeArrowheads="1"/>
          </p:cNvSpPr>
          <p:nvPr/>
        </p:nvSpPr>
        <p:spPr bwMode="auto">
          <a:xfrm>
            <a:off x="3635375" y="2789238"/>
            <a:ext cx="4824413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solidFill>
                  <a:srgbClr val="4D4D4D"/>
                </a:solidFill>
              </a:rPr>
              <a:t>通过回忆过往、讲述感人的故事，节目互动来触动学生的心灵，让学生受到情感的强烈碰撞。</a:t>
            </a:r>
            <a:r>
              <a:rPr lang="zh-CN" altLang="en-US" sz="1600"/>
              <a:t> </a:t>
            </a:r>
            <a:endParaRPr lang="en-US" altLang="zh-CN" sz="1600"/>
          </a:p>
        </p:txBody>
      </p:sp>
      <p:sp>
        <p:nvSpPr>
          <p:cNvPr id="34829" name="TextBox 14"/>
          <p:cNvSpPr txBox="1">
            <a:spLocks noChangeArrowheads="1"/>
          </p:cNvSpPr>
          <p:nvPr/>
        </p:nvSpPr>
        <p:spPr bwMode="auto">
          <a:xfrm>
            <a:off x="3635375" y="3797300"/>
            <a:ext cx="4824413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solidFill>
                  <a:srgbClr val="4D4D4D"/>
                </a:solidFill>
              </a:rPr>
              <a:t>通过知识竞赛、书法表演、诗文郎诵、快板等多种形式，配合多媒体手段的运用，激发学生积极参与活动热情，充分发挥学生的主体性。 </a:t>
            </a:r>
            <a:endParaRPr lang="en-US" altLang="zh-CN" sz="1600">
              <a:solidFill>
                <a:srgbClr val="4D4D4D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27088" y="700088"/>
            <a:ext cx="1071562" cy="4094162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-5400000">
            <a:off x="-786606" y="2242344"/>
            <a:ext cx="4506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000">
                <a:solidFill>
                  <a:srgbClr val="FFFFFF"/>
                </a:solidFill>
                <a:latin typeface="Arial Rounded MT Bold"/>
                <a:ea typeface="微软雅黑" pitchFamily="34" charset="-122"/>
                <a:cs typeface="Calibri" pitchFamily="34" charset="0"/>
              </a:rPr>
              <a:t>设计理念</a:t>
            </a:r>
          </a:p>
        </p:txBody>
      </p:sp>
      <p:sp>
        <p:nvSpPr>
          <p:cNvPr id="34834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</a:t>
            </a:r>
            <a:r>
              <a:rPr lang="zh-CN" altLang="en-US" sz="2000">
                <a:solidFill>
                  <a:srgbClr val="CC0000"/>
                </a:solidFill>
              </a:rPr>
              <a:t>设计理念</a:t>
            </a:r>
            <a:r>
              <a:rPr lang="zh-CN" altLang="en-US" sz="2000"/>
              <a:t> 活动目标 活动准备 活动过程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5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9" grpId="0"/>
      <p:bldP spid="10" grpId="0"/>
      <p:bldP spid="11" grpId="0"/>
      <p:bldP spid="34826" grpId="0"/>
      <p:bldP spid="34827" grpId="0"/>
      <p:bldP spid="34828" grpId="0"/>
      <p:bldP spid="34829" grpId="0"/>
      <p:bldP spid="16" grpId="0" animBg="1"/>
      <p:bldP spid="17" grpId="0"/>
      <p:bldP spid="348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7"/>
          <p:cNvSpPr/>
          <p:nvPr/>
        </p:nvSpPr>
        <p:spPr>
          <a:xfrm>
            <a:off x="3276600" y="1347788"/>
            <a:ext cx="4895850" cy="720725"/>
          </a:xfrm>
          <a:custGeom>
            <a:avLst/>
            <a:gdLst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84406 w 5184367"/>
              <a:gd name="connsiteY5" fmla="*/ 678796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84406 w 5184367"/>
              <a:gd name="connsiteY5" fmla="*/ 678796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14068 w 5184367"/>
              <a:gd name="connsiteY5" fmla="*/ 664728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14068 w 5184367"/>
              <a:gd name="connsiteY5" fmla="*/ 664728 h 678797"/>
              <a:gd name="connsiteX6" fmla="*/ 0 w 5184367"/>
              <a:gd name="connsiteY6" fmla="*/ 0 h 6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4367" h="678797">
                <a:moveTo>
                  <a:pt x="0" y="0"/>
                </a:moveTo>
                <a:lnTo>
                  <a:pt x="4852002" y="14067"/>
                </a:lnTo>
                <a:cubicBezTo>
                  <a:pt x="5035562" y="14067"/>
                  <a:pt x="5184367" y="162872"/>
                  <a:pt x="5184367" y="346432"/>
                </a:cubicBezTo>
                <a:lnTo>
                  <a:pt x="5184366" y="346432"/>
                </a:lnTo>
                <a:cubicBezTo>
                  <a:pt x="5184366" y="529992"/>
                  <a:pt x="5035561" y="678797"/>
                  <a:pt x="4852001" y="678797"/>
                </a:cubicBezTo>
                <a:lnTo>
                  <a:pt x="14068" y="664728"/>
                </a:lnTo>
                <a:cubicBezTo>
                  <a:pt x="126609" y="457220"/>
                  <a:pt x="112541" y="207508"/>
                  <a:pt x="0" y="0"/>
                </a:cubicBezTo>
                <a:close/>
              </a:path>
            </a:pathLst>
          </a:cu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1042988" y="700088"/>
            <a:ext cx="2222500" cy="4033837"/>
            <a:chOff x="1081806" y="661873"/>
            <a:chExt cx="2221426" cy="4178441"/>
          </a:xfrm>
        </p:grpSpPr>
        <p:sp>
          <p:nvSpPr>
            <p:cNvPr id="29" name="椭圆 1"/>
            <p:cNvSpPr/>
            <p:nvPr/>
          </p:nvSpPr>
          <p:spPr>
            <a:xfrm>
              <a:off x="2447982" y="1326214"/>
              <a:ext cx="855250" cy="846870"/>
            </a:xfrm>
            <a:custGeom>
              <a:avLst/>
              <a:gdLst/>
              <a:ahLst/>
              <a:cxnLst/>
              <a:rect l="l" t="t" r="r" b="b"/>
              <a:pathLst>
                <a:path w="1648346" h="1656184">
                  <a:moveTo>
                    <a:pt x="820254" y="0"/>
                  </a:moveTo>
                  <a:cubicBezTo>
                    <a:pt x="1277597" y="0"/>
                    <a:pt x="1648346" y="370749"/>
                    <a:pt x="1648346" y="828092"/>
                  </a:cubicBezTo>
                  <a:cubicBezTo>
                    <a:pt x="1648346" y="1285435"/>
                    <a:pt x="1277597" y="1656184"/>
                    <a:pt x="820254" y="1656184"/>
                  </a:cubicBezTo>
                  <a:cubicBezTo>
                    <a:pt x="771082" y="1656184"/>
                    <a:pt x="722910" y="1651898"/>
                    <a:pt x="676238" y="1642851"/>
                  </a:cubicBezTo>
                  <a:lnTo>
                    <a:pt x="676238" y="1458836"/>
                  </a:lnTo>
                  <a:cubicBezTo>
                    <a:pt x="722365" y="1470593"/>
                    <a:pt x="770659" y="1476164"/>
                    <a:pt x="820254" y="1476164"/>
                  </a:cubicBezTo>
                  <a:cubicBezTo>
                    <a:pt x="1178174" y="1476164"/>
                    <a:pt x="1468326" y="1186012"/>
                    <a:pt x="1468326" y="828092"/>
                  </a:cubicBezTo>
                  <a:cubicBezTo>
                    <a:pt x="1468326" y="470172"/>
                    <a:pt x="1178174" y="180020"/>
                    <a:pt x="820254" y="180020"/>
                  </a:cubicBezTo>
                  <a:cubicBezTo>
                    <a:pt x="499245" y="180020"/>
                    <a:pt x="232748" y="413413"/>
                    <a:pt x="183071" y="720080"/>
                  </a:cubicBezTo>
                  <a:lnTo>
                    <a:pt x="0" y="720080"/>
                  </a:lnTo>
                  <a:cubicBezTo>
                    <a:pt x="52132" y="313716"/>
                    <a:pt x="399556" y="0"/>
                    <a:pt x="820254" y="0"/>
                  </a:cubicBezTo>
                  <a:close/>
                </a:path>
              </a:pathLst>
            </a:cu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2" name="椭圆 1"/>
            <p:cNvSpPr/>
            <p:nvPr/>
          </p:nvSpPr>
          <p:spPr>
            <a:xfrm>
              <a:off x="2368646" y="2069487"/>
              <a:ext cx="430005" cy="846870"/>
            </a:xfrm>
            <a:custGeom>
              <a:avLst/>
              <a:gdLst/>
              <a:ahLst/>
              <a:cxnLst/>
              <a:rect l="l" t="t" r="r" b="b"/>
              <a:pathLst>
                <a:path w="828092" h="1656184">
                  <a:moveTo>
                    <a:pt x="828092" y="0"/>
                  </a:moveTo>
                  <a:lnTo>
                    <a:pt x="828092" y="180020"/>
                  </a:lnTo>
                  <a:cubicBezTo>
                    <a:pt x="470172" y="180020"/>
                    <a:pt x="180020" y="470172"/>
                    <a:pt x="180020" y="828092"/>
                  </a:cubicBezTo>
                  <a:cubicBezTo>
                    <a:pt x="180020" y="1186012"/>
                    <a:pt x="470172" y="1476164"/>
                    <a:pt x="828092" y="1476164"/>
                  </a:cubicBezTo>
                  <a:lnTo>
                    <a:pt x="828092" y="1656184"/>
                  </a:lnTo>
                  <a:cubicBezTo>
                    <a:pt x="370749" y="1656184"/>
                    <a:pt x="0" y="1285435"/>
                    <a:pt x="0" y="828092"/>
                  </a:cubicBezTo>
                  <a:cubicBezTo>
                    <a:pt x="0" y="370749"/>
                    <a:pt x="370749" y="0"/>
                    <a:pt x="828092" y="0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3" name="椭圆 1"/>
            <p:cNvSpPr/>
            <p:nvPr/>
          </p:nvSpPr>
          <p:spPr>
            <a:xfrm rot="5400000">
              <a:off x="2371307" y="2872384"/>
              <a:ext cx="843582" cy="747352"/>
            </a:xfrm>
            <a:custGeom>
              <a:avLst/>
              <a:gdLst/>
              <a:ahLst/>
              <a:cxnLst/>
              <a:rect l="l" t="t" r="r" b="b"/>
              <a:pathLst>
                <a:path w="1183825" h="1032756">
                  <a:moveTo>
                    <a:pt x="0" y="517154"/>
                  </a:moveTo>
                  <a:cubicBezTo>
                    <a:pt x="37441" y="225308"/>
                    <a:pt x="286957" y="0"/>
                    <a:pt x="589098" y="0"/>
                  </a:cubicBezTo>
                  <a:cubicBezTo>
                    <a:pt x="917557" y="0"/>
                    <a:pt x="1183825" y="266268"/>
                    <a:pt x="1183825" y="594727"/>
                  </a:cubicBezTo>
                  <a:cubicBezTo>
                    <a:pt x="1183825" y="768833"/>
                    <a:pt x="1109011" y="925466"/>
                    <a:pt x="988432" y="1032756"/>
                  </a:cubicBezTo>
                  <a:lnTo>
                    <a:pt x="914457" y="926940"/>
                  </a:lnTo>
                  <a:cubicBezTo>
                    <a:pt x="1001016" y="842771"/>
                    <a:pt x="1054537" y="724999"/>
                    <a:pt x="1054537" y="594727"/>
                  </a:cubicBezTo>
                  <a:cubicBezTo>
                    <a:pt x="1054537" y="337673"/>
                    <a:pt x="846153" y="129289"/>
                    <a:pt x="589098" y="129289"/>
                  </a:cubicBezTo>
                  <a:cubicBezTo>
                    <a:pt x="358553" y="129289"/>
                    <a:pt x="167157" y="296909"/>
                    <a:pt x="131480" y="517154"/>
                  </a:cubicBezTo>
                  <a:close/>
                </a:path>
              </a:pathLst>
            </a:cu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4" name="椭圆 1"/>
            <p:cNvSpPr/>
            <p:nvPr/>
          </p:nvSpPr>
          <p:spPr>
            <a:xfrm rot="10800000">
              <a:off x="1681591" y="1209460"/>
              <a:ext cx="856836" cy="846871"/>
            </a:xfrm>
            <a:custGeom>
              <a:avLst/>
              <a:gdLst/>
              <a:ahLst/>
              <a:cxnLst/>
              <a:rect l="l" t="t" r="r" b="b"/>
              <a:pathLst>
                <a:path w="1648346" h="1656184">
                  <a:moveTo>
                    <a:pt x="820254" y="0"/>
                  </a:moveTo>
                  <a:cubicBezTo>
                    <a:pt x="1277597" y="0"/>
                    <a:pt x="1648346" y="370749"/>
                    <a:pt x="1648346" y="828092"/>
                  </a:cubicBezTo>
                  <a:cubicBezTo>
                    <a:pt x="1648346" y="1285435"/>
                    <a:pt x="1277597" y="1656184"/>
                    <a:pt x="820254" y="1656184"/>
                  </a:cubicBezTo>
                  <a:cubicBezTo>
                    <a:pt x="771082" y="1656184"/>
                    <a:pt x="722910" y="1651898"/>
                    <a:pt x="676238" y="1642851"/>
                  </a:cubicBezTo>
                  <a:lnTo>
                    <a:pt x="676238" y="1458836"/>
                  </a:lnTo>
                  <a:cubicBezTo>
                    <a:pt x="722365" y="1470593"/>
                    <a:pt x="770659" y="1476164"/>
                    <a:pt x="820254" y="1476164"/>
                  </a:cubicBezTo>
                  <a:cubicBezTo>
                    <a:pt x="1178174" y="1476164"/>
                    <a:pt x="1468326" y="1186012"/>
                    <a:pt x="1468326" y="828092"/>
                  </a:cubicBezTo>
                  <a:cubicBezTo>
                    <a:pt x="1468326" y="470172"/>
                    <a:pt x="1178174" y="180020"/>
                    <a:pt x="820254" y="180020"/>
                  </a:cubicBezTo>
                  <a:cubicBezTo>
                    <a:pt x="499245" y="180020"/>
                    <a:pt x="232748" y="413413"/>
                    <a:pt x="183071" y="720080"/>
                  </a:cubicBezTo>
                  <a:lnTo>
                    <a:pt x="0" y="720080"/>
                  </a:lnTo>
                  <a:cubicBezTo>
                    <a:pt x="52132" y="313716"/>
                    <a:pt x="399556" y="0"/>
                    <a:pt x="820254" y="0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5" name="椭圆 1"/>
            <p:cNvSpPr/>
            <p:nvPr/>
          </p:nvSpPr>
          <p:spPr>
            <a:xfrm flipH="1">
              <a:off x="2181411" y="661873"/>
              <a:ext cx="430005" cy="646252"/>
            </a:xfrm>
            <a:custGeom>
              <a:avLst/>
              <a:gdLst/>
              <a:ahLst/>
              <a:cxnLst/>
              <a:rect l="l" t="t" r="r" b="b"/>
              <a:pathLst>
                <a:path w="828092" h="1263279">
                  <a:moveTo>
                    <a:pt x="350802" y="0"/>
                  </a:moveTo>
                  <a:lnTo>
                    <a:pt x="126332" y="0"/>
                  </a:lnTo>
                  <a:cubicBezTo>
                    <a:pt x="45484" y="125433"/>
                    <a:pt x="0" y="274998"/>
                    <a:pt x="0" y="435187"/>
                  </a:cubicBezTo>
                  <a:cubicBezTo>
                    <a:pt x="0" y="892530"/>
                    <a:pt x="370749" y="1263279"/>
                    <a:pt x="828092" y="1263279"/>
                  </a:cubicBezTo>
                  <a:lnTo>
                    <a:pt x="828092" y="1083259"/>
                  </a:lnTo>
                  <a:cubicBezTo>
                    <a:pt x="470172" y="1083259"/>
                    <a:pt x="180020" y="793107"/>
                    <a:pt x="180020" y="435187"/>
                  </a:cubicBezTo>
                  <a:cubicBezTo>
                    <a:pt x="180020" y="266974"/>
                    <a:pt x="244108" y="113729"/>
                    <a:pt x="350802" y="0"/>
                  </a:cubicBezTo>
                  <a:close/>
                </a:path>
              </a:pathLst>
            </a:cu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6" name="椭圆 1"/>
            <p:cNvSpPr/>
            <p:nvPr/>
          </p:nvSpPr>
          <p:spPr>
            <a:xfrm rot="14010773">
              <a:off x="1728953" y="3181114"/>
              <a:ext cx="692296" cy="860009"/>
            </a:xfrm>
            <a:custGeom>
              <a:avLst/>
              <a:gdLst/>
              <a:ahLst/>
              <a:cxnLst/>
              <a:rect l="l" t="t" r="r" b="b"/>
              <a:pathLst>
                <a:path w="970695" h="1189454">
                  <a:moveTo>
                    <a:pt x="869125" y="927245"/>
                  </a:moveTo>
                  <a:cubicBezTo>
                    <a:pt x="762248" y="1085443"/>
                    <a:pt x="581255" y="1189454"/>
                    <a:pt x="375968" y="1189454"/>
                  </a:cubicBezTo>
                  <a:cubicBezTo>
                    <a:pt x="340653" y="1189454"/>
                    <a:pt x="306057" y="1186376"/>
                    <a:pt x="272537" y="1179878"/>
                  </a:cubicBezTo>
                  <a:lnTo>
                    <a:pt x="272537" y="1047721"/>
                  </a:lnTo>
                  <a:cubicBezTo>
                    <a:pt x="305665" y="1056165"/>
                    <a:pt x="340350" y="1060166"/>
                    <a:pt x="375968" y="1060166"/>
                  </a:cubicBezTo>
                  <a:cubicBezTo>
                    <a:pt x="633023" y="1060166"/>
                    <a:pt x="841407" y="851782"/>
                    <a:pt x="841407" y="594727"/>
                  </a:cubicBezTo>
                  <a:cubicBezTo>
                    <a:pt x="841407" y="337673"/>
                    <a:pt x="633023" y="129289"/>
                    <a:pt x="375968" y="129288"/>
                  </a:cubicBezTo>
                  <a:cubicBezTo>
                    <a:pt x="275868" y="129289"/>
                    <a:pt x="183148" y="160888"/>
                    <a:pt x="108351" y="216085"/>
                  </a:cubicBezTo>
                  <a:lnTo>
                    <a:pt x="0" y="135948"/>
                  </a:lnTo>
                  <a:cubicBezTo>
                    <a:pt x="101571" y="50541"/>
                    <a:pt x="232867" y="0"/>
                    <a:pt x="375968" y="0"/>
                  </a:cubicBezTo>
                  <a:cubicBezTo>
                    <a:pt x="704427" y="0"/>
                    <a:pt x="970695" y="266268"/>
                    <a:pt x="970695" y="594727"/>
                  </a:cubicBezTo>
                  <a:cubicBezTo>
                    <a:pt x="970695" y="717899"/>
                    <a:pt x="933251" y="832326"/>
                    <a:pt x="869125" y="927245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7" name="椭圆 1"/>
            <p:cNvSpPr/>
            <p:nvPr/>
          </p:nvSpPr>
          <p:spPr>
            <a:xfrm rot="3744831">
              <a:off x="1638899" y="4007429"/>
              <a:ext cx="805760" cy="860009"/>
            </a:xfrm>
            <a:custGeom>
              <a:avLst/>
              <a:gdLst/>
              <a:ahLst/>
              <a:cxnLst/>
              <a:rect l="l" t="t" r="r" b="b"/>
              <a:pathLst>
                <a:path w="1131275" h="1189454">
                  <a:moveTo>
                    <a:pt x="12803" y="313226"/>
                  </a:moveTo>
                  <a:cubicBezTo>
                    <a:pt x="112938" y="126736"/>
                    <a:pt x="309942" y="0"/>
                    <a:pt x="536548" y="0"/>
                  </a:cubicBezTo>
                  <a:cubicBezTo>
                    <a:pt x="865007" y="0"/>
                    <a:pt x="1131275" y="266268"/>
                    <a:pt x="1131275" y="594727"/>
                  </a:cubicBezTo>
                  <a:cubicBezTo>
                    <a:pt x="1131275" y="923186"/>
                    <a:pt x="865007" y="1189454"/>
                    <a:pt x="536548" y="1189454"/>
                  </a:cubicBezTo>
                  <a:cubicBezTo>
                    <a:pt x="501233" y="1189454"/>
                    <a:pt x="466636" y="1186376"/>
                    <a:pt x="433117" y="1179878"/>
                  </a:cubicBezTo>
                  <a:lnTo>
                    <a:pt x="433117" y="1047721"/>
                  </a:lnTo>
                  <a:cubicBezTo>
                    <a:pt x="466245" y="1056165"/>
                    <a:pt x="500929" y="1060166"/>
                    <a:pt x="536548" y="1060166"/>
                  </a:cubicBezTo>
                  <a:cubicBezTo>
                    <a:pt x="793603" y="1060166"/>
                    <a:pt x="1001986" y="851782"/>
                    <a:pt x="1001987" y="594727"/>
                  </a:cubicBezTo>
                  <a:cubicBezTo>
                    <a:pt x="1001986" y="337673"/>
                    <a:pt x="793602" y="129289"/>
                    <a:pt x="536548" y="129289"/>
                  </a:cubicBezTo>
                  <a:cubicBezTo>
                    <a:pt x="348047" y="129289"/>
                    <a:pt x="185718" y="241346"/>
                    <a:pt x="114900" y="403333"/>
                  </a:cubicBezTo>
                  <a:lnTo>
                    <a:pt x="0" y="343300"/>
                  </a:lnTo>
                  <a:cubicBezTo>
                    <a:pt x="2770" y="332546"/>
                    <a:pt x="7659" y="322807"/>
                    <a:pt x="12803" y="313226"/>
                  </a:cubicBezTo>
                  <a:close/>
                </a:path>
              </a:pathLst>
            </a:cu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椭圆 1"/>
            <p:cNvSpPr/>
            <p:nvPr/>
          </p:nvSpPr>
          <p:spPr>
            <a:xfrm rot="14163036">
              <a:off x="1104832" y="4184192"/>
              <a:ext cx="496611" cy="542663"/>
            </a:xfrm>
            <a:custGeom>
              <a:avLst/>
              <a:gdLst/>
              <a:ahLst/>
              <a:cxnLst/>
              <a:rect l="l" t="t" r="r" b="b"/>
              <a:pathLst>
                <a:path w="611742" h="657315">
                  <a:moveTo>
                    <a:pt x="522744" y="427561"/>
                  </a:moveTo>
                  <a:cubicBezTo>
                    <a:pt x="429096" y="566178"/>
                    <a:pt x="270506" y="657315"/>
                    <a:pt x="90628" y="657315"/>
                  </a:cubicBezTo>
                  <a:cubicBezTo>
                    <a:pt x="59685" y="657315"/>
                    <a:pt x="29370" y="654618"/>
                    <a:pt x="0" y="648924"/>
                  </a:cubicBezTo>
                  <a:lnTo>
                    <a:pt x="0" y="533126"/>
                  </a:lnTo>
                  <a:cubicBezTo>
                    <a:pt x="29027" y="540524"/>
                    <a:pt x="59418" y="544030"/>
                    <a:pt x="90628" y="544030"/>
                  </a:cubicBezTo>
                  <a:cubicBezTo>
                    <a:pt x="315866" y="544030"/>
                    <a:pt x="498456" y="361439"/>
                    <a:pt x="498457" y="136202"/>
                  </a:cubicBezTo>
                  <a:cubicBezTo>
                    <a:pt x="498457" y="88231"/>
                    <a:pt x="490175" y="42195"/>
                    <a:pt x="473405" y="0"/>
                  </a:cubicBezTo>
                  <a:lnTo>
                    <a:pt x="607084" y="89996"/>
                  </a:lnTo>
                  <a:cubicBezTo>
                    <a:pt x="611052" y="105063"/>
                    <a:pt x="611742" y="120552"/>
                    <a:pt x="611742" y="136202"/>
                  </a:cubicBezTo>
                  <a:cubicBezTo>
                    <a:pt x="611742" y="244128"/>
                    <a:pt x="578933" y="344391"/>
                    <a:pt x="522744" y="427561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39" name="圆角矩形 27"/>
          <p:cNvSpPr/>
          <p:nvPr/>
        </p:nvSpPr>
        <p:spPr>
          <a:xfrm>
            <a:off x="3203575" y="2789238"/>
            <a:ext cx="5040313" cy="719137"/>
          </a:xfrm>
          <a:custGeom>
            <a:avLst/>
            <a:gdLst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84406 w 5184367"/>
              <a:gd name="connsiteY5" fmla="*/ 678796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84406 w 5184367"/>
              <a:gd name="connsiteY5" fmla="*/ 678796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14068 w 5184367"/>
              <a:gd name="connsiteY5" fmla="*/ 664728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14068 w 5184367"/>
              <a:gd name="connsiteY5" fmla="*/ 664728 h 678797"/>
              <a:gd name="connsiteX6" fmla="*/ 0 w 5184367"/>
              <a:gd name="connsiteY6" fmla="*/ 0 h 6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4367" h="678797">
                <a:moveTo>
                  <a:pt x="0" y="0"/>
                </a:moveTo>
                <a:lnTo>
                  <a:pt x="4852002" y="14067"/>
                </a:lnTo>
                <a:cubicBezTo>
                  <a:pt x="5035562" y="14067"/>
                  <a:pt x="5184367" y="162872"/>
                  <a:pt x="5184367" y="346432"/>
                </a:cubicBezTo>
                <a:lnTo>
                  <a:pt x="5184366" y="346432"/>
                </a:lnTo>
                <a:cubicBezTo>
                  <a:pt x="5184366" y="529992"/>
                  <a:pt x="5035561" y="678797"/>
                  <a:pt x="4852001" y="678797"/>
                </a:cubicBezTo>
                <a:lnTo>
                  <a:pt x="14068" y="664728"/>
                </a:lnTo>
                <a:cubicBezTo>
                  <a:pt x="126609" y="457220"/>
                  <a:pt x="112541" y="207508"/>
                  <a:pt x="0" y="0"/>
                </a:cubicBezTo>
                <a:close/>
              </a:path>
            </a:pathLst>
          </a:cu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40" name="圆角矩形 27"/>
          <p:cNvSpPr/>
          <p:nvPr/>
        </p:nvSpPr>
        <p:spPr>
          <a:xfrm>
            <a:off x="2484438" y="4013200"/>
            <a:ext cx="5256212" cy="720725"/>
          </a:xfrm>
          <a:custGeom>
            <a:avLst/>
            <a:gdLst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84406 w 5184367"/>
              <a:gd name="connsiteY5" fmla="*/ 678796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84406 w 5184367"/>
              <a:gd name="connsiteY5" fmla="*/ 678796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14068 w 5184367"/>
              <a:gd name="connsiteY5" fmla="*/ 664728 h 678797"/>
              <a:gd name="connsiteX6" fmla="*/ 0 w 5184367"/>
              <a:gd name="connsiteY6" fmla="*/ 0 h 678797"/>
              <a:gd name="connsiteX0" fmla="*/ 0 w 5184367"/>
              <a:gd name="connsiteY0" fmla="*/ 0 h 678797"/>
              <a:gd name="connsiteX1" fmla="*/ 4852002 w 5184367"/>
              <a:gd name="connsiteY1" fmla="*/ 14067 h 678797"/>
              <a:gd name="connsiteX2" fmla="*/ 5184367 w 5184367"/>
              <a:gd name="connsiteY2" fmla="*/ 346432 h 678797"/>
              <a:gd name="connsiteX3" fmla="*/ 5184366 w 5184367"/>
              <a:gd name="connsiteY3" fmla="*/ 346432 h 678797"/>
              <a:gd name="connsiteX4" fmla="*/ 4852001 w 5184367"/>
              <a:gd name="connsiteY4" fmla="*/ 678797 h 678797"/>
              <a:gd name="connsiteX5" fmla="*/ 14068 w 5184367"/>
              <a:gd name="connsiteY5" fmla="*/ 664728 h 678797"/>
              <a:gd name="connsiteX6" fmla="*/ 0 w 5184367"/>
              <a:gd name="connsiteY6" fmla="*/ 0 h 6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4367" h="678797">
                <a:moveTo>
                  <a:pt x="0" y="0"/>
                </a:moveTo>
                <a:lnTo>
                  <a:pt x="4852002" y="14067"/>
                </a:lnTo>
                <a:cubicBezTo>
                  <a:pt x="5035562" y="14067"/>
                  <a:pt x="5184367" y="162872"/>
                  <a:pt x="5184367" y="346432"/>
                </a:cubicBezTo>
                <a:lnTo>
                  <a:pt x="5184366" y="346432"/>
                </a:lnTo>
                <a:cubicBezTo>
                  <a:pt x="5184366" y="529992"/>
                  <a:pt x="5035561" y="678797"/>
                  <a:pt x="4852001" y="678797"/>
                </a:cubicBezTo>
                <a:lnTo>
                  <a:pt x="14068" y="664728"/>
                </a:lnTo>
                <a:cubicBezTo>
                  <a:pt x="126609" y="457220"/>
                  <a:pt x="112541" y="207508"/>
                  <a:pt x="0" y="0"/>
                </a:cubicBezTo>
                <a:close/>
              </a:path>
            </a:pathLst>
          </a:cu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2411413" y="1492250"/>
            <a:ext cx="831850" cy="5159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  <a:cs typeface="Times New Roman" pitchFamily="18" charset="0"/>
              </a:rPr>
              <a:t>A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2335213" y="3005138"/>
            <a:ext cx="831850" cy="5143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  <a:cs typeface="Times New Roman" pitchFamily="18" charset="0"/>
              </a:rPr>
              <a:t>B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flipH="1">
            <a:off x="1619250" y="4191000"/>
            <a:ext cx="831850" cy="5143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  <a:cs typeface="Times New Roman" pitchFamily="18" charset="0"/>
              </a:rPr>
              <a:t>C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88082" name="TextBox 43"/>
          <p:cNvSpPr txBox="1">
            <a:spLocks noChangeArrowheads="1"/>
          </p:cNvSpPr>
          <p:nvPr/>
        </p:nvSpPr>
        <p:spPr bwMode="auto">
          <a:xfrm flipH="1">
            <a:off x="3492500" y="1420813"/>
            <a:ext cx="46767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400"/>
              <a:t>通过隆重的离队仪式，增强少先队组织的凝聚力、吸引力。 </a:t>
            </a:r>
          </a:p>
        </p:txBody>
      </p:sp>
      <p:sp>
        <p:nvSpPr>
          <p:cNvPr id="88084" name="TextBox 45"/>
          <p:cNvSpPr txBox="1">
            <a:spLocks noChangeArrowheads="1"/>
          </p:cNvSpPr>
          <p:nvPr/>
        </p:nvSpPr>
        <p:spPr bwMode="auto">
          <a:xfrm flipH="1">
            <a:off x="3348038" y="2932113"/>
            <a:ext cx="44942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400"/>
              <a:t>加强队员的团、队组织衔接意识。</a:t>
            </a:r>
            <a:r>
              <a:rPr lang="zh-CN" altLang="en-US"/>
              <a:t> </a:t>
            </a:r>
          </a:p>
        </p:txBody>
      </p:sp>
      <p:sp>
        <p:nvSpPr>
          <p:cNvPr id="88086" name="TextBox 47"/>
          <p:cNvSpPr txBox="1">
            <a:spLocks noChangeArrowheads="1"/>
          </p:cNvSpPr>
          <p:nvPr/>
        </p:nvSpPr>
        <p:spPr bwMode="auto">
          <a:xfrm flipH="1">
            <a:off x="2627313" y="4013200"/>
            <a:ext cx="48244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400"/>
              <a:t>激发队员对共青团组织的向往和热爱，提升组织的使命感和责任感。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0" y="2212975"/>
            <a:ext cx="275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rgbClr val="595959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活动目标</a:t>
            </a:r>
          </a:p>
        </p:txBody>
      </p:sp>
      <p:sp>
        <p:nvSpPr>
          <p:cNvPr id="88089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</a:t>
            </a:r>
            <a:r>
              <a:rPr lang="zh-CN" altLang="en-US" sz="2000">
                <a:solidFill>
                  <a:srgbClr val="CC0000"/>
                </a:solidFill>
              </a:rPr>
              <a:t>活动目标</a:t>
            </a:r>
            <a:r>
              <a:rPr lang="zh-CN" altLang="en-US" sz="2000"/>
              <a:t> 活动准备 活动过程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88082" grpId="0"/>
      <p:bldP spid="88084" grpId="0"/>
      <p:bldP spid="88086" grpId="0"/>
      <p:bldP spid="50" grpId="0"/>
      <p:bldP spid="880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700088"/>
            <a:ext cx="2473325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 rot="331225" flipH="1">
            <a:off x="395288" y="844550"/>
            <a:ext cx="19224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400">
                <a:solidFill>
                  <a:srgbClr val="953735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1</a:t>
            </a:r>
            <a:endParaRPr lang="zh-CN" altLang="en-US" sz="2400">
              <a:solidFill>
                <a:srgbClr val="953735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325502" flipH="1">
            <a:off x="323850" y="1131888"/>
            <a:ext cx="23415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训练主持人，排练</a:t>
            </a:r>
          </a:p>
          <a:p>
            <a:r>
              <a:rPr lang="zh-CN" altLang="en-US" b="0"/>
              <a:t>节目，包括中国梦书法表演、社会主义核心价值观快板等。</a:t>
            </a:r>
            <a:endParaRPr lang="en-US" altLang="zh-CN" b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700088"/>
            <a:ext cx="2473325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 rot="331225" flipH="1">
            <a:off x="2843213" y="915988"/>
            <a:ext cx="19256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400">
                <a:solidFill>
                  <a:srgbClr val="953735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2</a:t>
            </a:r>
            <a:endParaRPr lang="zh-CN" altLang="en-US" sz="2400">
              <a:solidFill>
                <a:srgbClr val="953735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325502" flipH="1">
            <a:off x="2843213" y="1204913"/>
            <a:ext cx="23018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录制寄语视频，分别</a:t>
            </a:r>
          </a:p>
          <a:p>
            <a:r>
              <a:rPr lang="zh-CN" altLang="en-US" sz="1600" b="0"/>
              <a:t>找我校学生主要来源的</a:t>
            </a:r>
            <a:r>
              <a:rPr lang="en-US" altLang="zh-CN" sz="1600" b="0"/>
              <a:t>3</a:t>
            </a:r>
            <a:r>
              <a:rPr lang="zh-CN" altLang="en-US" sz="1600" b="0"/>
              <a:t>个小学的大队辅导员和学生家长代表录制。</a:t>
            </a:r>
            <a:r>
              <a:rPr lang="zh-CN" altLang="en-US" sz="1600"/>
              <a:t> </a:t>
            </a:r>
            <a:endParaRPr lang="en-US" altLang="zh-CN" sz="1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700088"/>
            <a:ext cx="24733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 rot="331225" flipH="1">
            <a:off x="5364163" y="915988"/>
            <a:ext cx="18970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400">
                <a:solidFill>
                  <a:srgbClr val="953735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3</a:t>
            </a:r>
            <a:endParaRPr lang="zh-CN" altLang="en-US" sz="2400">
              <a:solidFill>
                <a:srgbClr val="953735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0123" name="TextBox 11"/>
          <p:cNvSpPr txBox="1">
            <a:spLocks noChangeArrowheads="1"/>
          </p:cNvSpPr>
          <p:nvPr/>
        </p:nvSpPr>
        <p:spPr bwMode="auto">
          <a:xfrm rot="325502" flipH="1">
            <a:off x="5364163" y="1204913"/>
            <a:ext cx="20875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九年级团总支书记准备对共青团的介绍和知识竞答的题目。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90124" name="TextBox 12"/>
          <p:cNvSpPr txBox="1">
            <a:spLocks noChangeArrowheads="1"/>
          </p:cNvSpPr>
          <p:nvPr/>
        </p:nvSpPr>
        <p:spPr bwMode="auto">
          <a:xfrm rot="644333">
            <a:off x="-180975" y="3005138"/>
            <a:ext cx="2089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000">
                <a:solidFill>
                  <a:srgbClr val="953735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活动</a:t>
            </a:r>
          </a:p>
          <a:p>
            <a:pPr algn="ctr"/>
            <a:r>
              <a:rPr lang="zh-CN" altLang="en-US" sz="4000">
                <a:solidFill>
                  <a:srgbClr val="953735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准备</a:t>
            </a:r>
          </a:p>
        </p:txBody>
      </p:sp>
      <p:sp>
        <p:nvSpPr>
          <p:cNvPr id="90125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</a:t>
            </a:r>
            <a:r>
              <a:rPr lang="zh-CN" altLang="en-US" sz="2000">
                <a:solidFill>
                  <a:srgbClr val="CC0000"/>
                </a:solidFill>
              </a:rPr>
              <a:t>活动准备</a:t>
            </a:r>
            <a:r>
              <a:rPr lang="zh-CN" altLang="en-US" sz="2000"/>
              <a:t> 活动过程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  <p:pic>
        <p:nvPicPr>
          <p:cNvPr id="2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2860675"/>
            <a:ext cx="2473325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789238"/>
            <a:ext cx="2473325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8" name="TextBox 4"/>
          <p:cNvSpPr txBox="1">
            <a:spLocks noChangeArrowheads="1"/>
          </p:cNvSpPr>
          <p:nvPr/>
        </p:nvSpPr>
        <p:spPr bwMode="auto">
          <a:xfrm rot="331225" flipH="1">
            <a:off x="4284663" y="3005138"/>
            <a:ext cx="5048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400">
                <a:solidFill>
                  <a:srgbClr val="953735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5</a:t>
            </a:r>
            <a:endParaRPr lang="zh-CN" altLang="en-US" sz="2400">
              <a:solidFill>
                <a:srgbClr val="953735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0129" name="TextBox 4"/>
          <p:cNvSpPr txBox="1">
            <a:spLocks noChangeArrowheads="1"/>
          </p:cNvSpPr>
          <p:nvPr/>
        </p:nvSpPr>
        <p:spPr bwMode="auto">
          <a:xfrm rot="331225" flipH="1">
            <a:off x="1619250" y="3005138"/>
            <a:ext cx="5048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400">
                <a:solidFill>
                  <a:srgbClr val="953735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4</a:t>
            </a:r>
            <a:endParaRPr lang="zh-CN" altLang="en-US" sz="2400">
              <a:solidFill>
                <a:srgbClr val="953735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2789238"/>
            <a:ext cx="2473325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 rot="468182" flipH="1">
            <a:off x="1547813" y="3436938"/>
            <a:ext cx="23415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少先队员每人准</a:t>
            </a:r>
          </a:p>
          <a:p>
            <a:r>
              <a:rPr lang="zh-CN" altLang="en-US" b="0"/>
              <a:t>备一个自制的珍藏红领巾的盒子。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 rot="325502" flipH="1">
            <a:off x="4140200" y="3363913"/>
            <a:ext cx="23415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准备好相关音乐</a:t>
            </a:r>
          </a:p>
          <a:p>
            <a:r>
              <a:rPr lang="zh-CN" altLang="en-US" b="0"/>
              <a:t>的播放和影像资料的存档。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 rot="325502" flipH="1">
            <a:off x="6802438" y="3508375"/>
            <a:ext cx="2341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布置心愿墙。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90134" name="TextBox 4"/>
          <p:cNvSpPr txBox="1">
            <a:spLocks noChangeArrowheads="1"/>
          </p:cNvSpPr>
          <p:nvPr/>
        </p:nvSpPr>
        <p:spPr bwMode="auto">
          <a:xfrm rot="331225" flipH="1">
            <a:off x="6659563" y="3005138"/>
            <a:ext cx="5048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400">
                <a:solidFill>
                  <a:srgbClr val="953735"/>
                </a:solidFill>
                <a:latin typeface="Arial Rounded MT Bold"/>
                <a:ea typeface="微软雅黑" pitchFamily="34" charset="-122"/>
                <a:cs typeface="Times New Roman" pitchFamily="18" charset="0"/>
              </a:rPr>
              <a:t>6</a:t>
            </a:r>
            <a:endParaRPr lang="zh-CN" altLang="en-US" sz="2400">
              <a:solidFill>
                <a:srgbClr val="953735"/>
              </a:solidFill>
              <a:latin typeface="Arial Rounded MT Bold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90123" grpId="0"/>
      <p:bldP spid="90124" grpId="0"/>
      <p:bldP spid="90125" grpId="0"/>
      <p:bldP spid="90128" grpId="0"/>
      <p:bldP spid="90129" grpId="0"/>
      <p:bldP spid="13" grpId="0"/>
      <p:bldP spid="14" grpId="0"/>
      <p:bldP spid="15" grpId="0"/>
      <p:bldP spid="901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20813"/>
            <a:ext cx="25209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250825" y="2212975"/>
            <a:ext cx="21177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一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)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预备部分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2716213"/>
            <a:ext cx="2325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、整队</a:t>
            </a:r>
          </a:p>
          <a:p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、报告人数</a:t>
            </a:r>
            <a:endParaRPr lang="en-US" altLang="zh-CN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pic>
        <p:nvPicPr>
          <p:cNvPr id="40965" name="图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700088"/>
            <a:ext cx="36004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3132138" y="1781175"/>
            <a:ext cx="21605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二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)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正式部分</a:t>
            </a: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2916238" y="2139950"/>
            <a:ext cx="29511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1) </a:t>
            </a:r>
            <a:r>
              <a:rPr lang="zh-CN" altLang="en-US">
                <a:solidFill>
                  <a:schemeClr val="bg1"/>
                </a:solidFill>
              </a:rPr>
              <a:t>宣布主题中队会主题</a:t>
            </a:r>
          </a:p>
          <a:p>
            <a:r>
              <a:rPr lang="en-US" altLang="zh-CN">
                <a:solidFill>
                  <a:schemeClr val="bg1"/>
                </a:solidFill>
              </a:rPr>
              <a:t>2) </a:t>
            </a:r>
            <a:r>
              <a:rPr lang="zh-CN" altLang="en-US">
                <a:solidFill>
                  <a:schemeClr val="bg1"/>
                </a:solidFill>
              </a:rPr>
              <a:t>出旗、敬礼</a:t>
            </a:r>
          </a:p>
          <a:p>
            <a:r>
              <a:rPr lang="en-US" altLang="zh-CN">
                <a:solidFill>
                  <a:schemeClr val="bg1"/>
                </a:solidFill>
              </a:rPr>
              <a:t>3) </a:t>
            </a:r>
            <a:r>
              <a:rPr lang="zh-CN" altLang="en-US">
                <a:solidFill>
                  <a:schemeClr val="bg1"/>
                </a:solidFill>
              </a:rPr>
              <a:t>唱队歌</a:t>
            </a:r>
          </a:p>
          <a:p>
            <a:r>
              <a:rPr lang="en-US" altLang="zh-CN">
                <a:solidFill>
                  <a:schemeClr val="bg1"/>
                </a:solidFill>
              </a:rPr>
              <a:t>4) </a:t>
            </a:r>
            <a:r>
              <a:rPr lang="zh-CN" altLang="en-US">
                <a:solidFill>
                  <a:schemeClr val="bg1"/>
                </a:solidFill>
              </a:rPr>
              <a:t>中队长讲话，宣布活动开始</a:t>
            </a:r>
          </a:p>
          <a:p>
            <a:r>
              <a:rPr lang="en-US" altLang="zh-CN">
                <a:solidFill>
                  <a:schemeClr val="bg1"/>
                </a:solidFill>
              </a:rPr>
              <a:t>5) </a:t>
            </a:r>
            <a:r>
              <a:rPr lang="zh-CN" altLang="en-US">
                <a:solidFill>
                  <a:schemeClr val="bg1"/>
                </a:solidFill>
              </a:rPr>
              <a:t>活动部分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492250"/>
            <a:ext cx="26638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Box 10"/>
          <p:cNvSpPr txBox="1">
            <a:spLocks noChangeArrowheads="1"/>
          </p:cNvSpPr>
          <p:nvPr/>
        </p:nvSpPr>
        <p:spPr bwMode="auto">
          <a:xfrm>
            <a:off x="6443663" y="2284413"/>
            <a:ext cx="21605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三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)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结束部分</a:t>
            </a:r>
          </a:p>
        </p:txBody>
      </p:sp>
      <p:sp>
        <p:nvSpPr>
          <p:cNvPr id="40970" name="TextBox 11"/>
          <p:cNvSpPr txBox="1">
            <a:spLocks noChangeArrowheads="1"/>
          </p:cNvSpPr>
          <p:nvPr/>
        </p:nvSpPr>
        <p:spPr bwMode="auto">
          <a:xfrm>
            <a:off x="6443663" y="2716213"/>
            <a:ext cx="23764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ea typeface="微软雅黑" pitchFamily="34" charset="-122"/>
                <a:cs typeface="Arial" charset="0"/>
              </a:rPr>
              <a:t>1</a:t>
            </a:r>
            <a:r>
              <a:rPr lang="zh-CN" altLang="en-US">
                <a:solidFill>
                  <a:srgbClr val="FFFFFF"/>
                </a:solidFill>
                <a:ea typeface="微软雅黑" pitchFamily="34" charset="-122"/>
                <a:cs typeface="Arial" charset="0"/>
              </a:rPr>
              <a:t>、退旗</a:t>
            </a:r>
          </a:p>
          <a:p>
            <a:r>
              <a:rPr lang="en-US" altLang="zh-CN">
                <a:solidFill>
                  <a:srgbClr val="FFFFFF"/>
                </a:solidFill>
                <a:ea typeface="微软雅黑" pitchFamily="34" charset="-122"/>
                <a:cs typeface="Arial" charset="0"/>
              </a:rPr>
              <a:t>2</a:t>
            </a:r>
            <a:r>
              <a:rPr lang="zh-CN" altLang="en-US">
                <a:solidFill>
                  <a:srgbClr val="FFFFFF"/>
                </a:solidFill>
                <a:ea typeface="微软雅黑" pitchFamily="34" charset="-122"/>
                <a:cs typeface="Arial" charset="0"/>
              </a:rPr>
              <a:t>、宣布中队会结束</a:t>
            </a:r>
          </a:p>
        </p:txBody>
      </p:sp>
      <p:sp>
        <p:nvSpPr>
          <p:cNvPr id="40971" name="TextBox 12"/>
          <p:cNvSpPr txBox="1">
            <a:spLocks noChangeArrowheads="1"/>
          </p:cNvSpPr>
          <p:nvPr/>
        </p:nvSpPr>
        <p:spPr bwMode="auto">
          <a:xfrm>
            <a:off x="179388" y="628650"/>
            <a:ext cx="26654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200">
                <a:solidFill>
                  <a:srgbClr val="595959"/>
                </a:solidFill>
                <a:latin typeface="Adidas Unity"/>
                <a:ea typeface="微软雅黑" pitchFamily="34" charset="-122"/>
                <a:cs typeface="Calibri" pitchFamily="34" charset="0"/>
              </a:rPr>
              <a:t>活动过程</a:t>
            </a:r>
          </a:p>
        </p:txBody>
      </p:sp>
      <p:sp>
        <p:nvSpPr>
          <p:cNvPr id="40973" name="TextBox 39"/>
          <p:cNvSpPr txBox="1">
            <a:spLocks noChangeArrowheads="1"/>
          </p:cNvSpPr>
          <p:nvPr/>
        </p:nvSpPr>
        <p:spPr bwMode="auto">
          <a:xfrm>
            <a:off x="539750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09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6" grpId="0"/>
      <p:bldP spid="2" grpId="0"/>
      <p:bldP spid="2" grpId="1"/>
      <p:bldP spid="40967" grpId="0"/>
      <p:bldP spid="40968" grpId="0"/>
      <p:bldP spid="40970" grpId="0"/>
      <p:bldP spid="40971" grpId="0"/>
      <p:bldP spid="409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2716213"/>
            <a:ext cx="2325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、整队</a:t>
            </a:r>
          </a:p>
          <a:p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、报告人数</a:t>
            </a:r>
            <a:endParaRPr lang="en-US" altLang="zh-CN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pic>
        <p:nvPicPr>
          <p:cNvPr id="40965" name="图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628650"/>
            <a:ext cx="36004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TextBox 7"/>
          <p:cNvSpPr txBox="1">
            <a:spLocks noChangeArrowheads="1"/>
          </p:cNvSpPr>
          <p:nvPr/>
        </p:nvSpPr>
        <p:spPr bwMode="auto">
          <a:xfrm>
            <a:off x="6084888" y="1636713"/>
            <a:ext cx="2159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二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)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正式部分</a:t>
            </a: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5724525" y="1997075"/>
            <a:ext cx="29511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1) </a:t>
            </a:r>
            <a:r>
              <a:rPr lang="zh-CN" altLang="en-US">
                <a:solidFill>
                  <a:schemeClr val="bg1"/>
                </a:solidFill>
              </a:rPr>
              <a:t>宣布主题中队会主题</a:t>
            </a:r>
          </a:p>
          <a:p>
            <a:r>
              <a:rPr lang="en-US" altLang="zh-CN">
                <a:solidFill>
                  <a:schemeClr val="bg1"/>
                </a:solidFill>
              </a:rPr>
              <a:t>2) </a:t>
            </a:r>
            <a:r>
              <a:rPr lang="zh-CN" altLang="en-US">
                <a:solidFill>
                  <a:schemeClr val="bg1"/>
                </a:solidFill>
              </a:rPr>
              <a:t>出旗、敬礼</a:t>
            </a:r>
          </a:p>
          <a:p>
            <a:r>
              <a:rPr lang="en-US" altLang="zh-CN">
                <a:solidFill>
                  <a:schemeClr val="bg1"/>
                </a:solidFill>
              </a:rPr>
              <a:t>3) </a:t>
            </a:r>
            <a:r>
              <a:rPr lang="zh-CN" altLang="en-US">
                <a:solidFill>
                  <a:schemeClr val="bg1"/>
                </a:solidFill>
              </a:rPr>
              <a:t>唱队歌</a:t>
            </a:r>
          </a:p>
          <a:p>
            <a:r>
              <a:rPr lang="en-US" altLang="zh-CN">
                <a:solidFill>
                  <a:schemeClr val="bg1"/>
                </a:solidFill>
              </a:rPr>
              <a:t>4) </a:t>
            </a:r>
            <a:r>
              <a:rPr lang="zh-CN" altLang="en-US">
                <a:solidFill>
                  <a:schemeClr val="bg1"/>
                </a:solidFill>
              </a:rPr>
              <a:t>中队长讲话，宣布活动开始</a:t>
            </a:r>
          </a:p>
          <a:p>
            <a:r>
              <a:rPr lang="en-US" altLang="zh-CN">
                <a:solidFill>
                  <a:schemeClr val="bg1"/>
                </a:solidFill>
              </a:rPr>
              <a:t>5) </a:t>
            </a:r>
            <a:r>
              <a:rPr lang="zh-CN" altLang="en-US">
                <a:solidFill>
                  <a:schemeClr val="bg1"/>
                </a:solidFill>
              </a:rPr>
              <a:t>活动部分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0973" name="TextBox 39"/>
          <p:cNvSpPr txBox="1">
            <a:spLocks noChangeArrowheads="1"/>
          </p:cNvSpPr>
          <p:nvPr/>
        </p:nvSpPr>
        <p:spPr bwMode="auto">
          <a:xfrm>
            <a:off x="468313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  <p:pic>
        <p:nvPicPr>
          <p:cNvPr id="98317" name="出旗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5288" y="1347788"/>
            <a:ext cx="4968875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"/>
                            </p:stCondLst>
                            <p:childTnLst>
                              <p:par>
                                <p:cTn id="37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8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98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17"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8317"/>
                </p:tgtEl>
              </p:cMediaNode>
            </p:video>
          </p:childTnLst>
        </p:cTn>
      </p:par>
    </p:tnLst>
    <p:bldLst>
      <p:bldP spid="6" grpId="0"/>
      <p:bldP spid="98310" grpId="0"/>
      <p:bldP spid="40967" grpId="0" build="allAtOnce"/>
      <p:bldP spid="409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313" y="2716213"/>
            <a:ext cx="2325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、整队</a:t>
            </a:r>
          </a:p>
          <a:p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、报告人数</a:t>
            </a:r>
            <a:endParaRPr lang="en-US" altLang="zh-CN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pic>
        <p:nvPicPr>
          <p:cNvPr id="40965" name="图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628650"/>
            <a:ext cx="36004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Box 7"/>
          <p:cNvSpPr txBox="1">
            <a:spLocks noChangeArrowheads="1"/>
          </p:cNvSpPr>
          <p:nvPr/>
        </p:nvSpPr>
        <p:spPr bwMode="auto">
          <a:xfrm>
            <a:off x="6084888" y="1636713"/>
            <a:ext cx="22320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二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)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idas Unity"/>
                <a:ea typeface="微软雅黑" pitchFamily="34" charset="-122"/>
                <a:cs typeface="Times New Roman" pitchFamily="18" charset="0"/>
              </a:rPr>
              <a:t>正式部分</a:t>
            </a: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5724525" y="1997075"/>
            <a:ext cx="29511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1) </a:t>
            </a:r>
            <a:r>
              <a:rPr lang="zh-CN" altLang="en-US">
                <a:solidFill>
                  <a:schemeClr val="bg1"/>
                </a:solidFill>
              </a:rPr>
              <a:t>宣布主题中队会主题</a:t>
            </a:r>
          </a:p>
          <a:p>
            <a:r>
              <a:rPr lang="en-US" altLang="zh-CN">
                <a:solidFill>
                  <a:schemeClr val="bg1"/>
                </a:solidFill>
              </a:rPr>
              <a:t>2) </a:t>
            </a:r>
            <a:r>
              <a:rPr lang="zh-CN" altLang="en-US">
                <a:solidFill>
                  <a:schemeClr val="bg1"/>
                </a:solidFill>
              </a:rPr>
              <a:t>出旗、敬礼</a:t>
            </a:r>
          </a:p>
          <a:p>
            <a:r>
              <a:rPr lang="en-US" altLang="zh-CN">
                <a:solidFill>
                  <a:schemeClr val="bg1"/>
                </a:solidFill>
              </a:rPr>
              <a:t>3) </a:t>
            </a:r>
            <a:r>
              <a:rPr lang="zh-CN" altLang="en-US">
                <a:solidFill>
                  <a:schemeClr val="bg1"/>
                </a:solidFill>
              </a:rPr>
              <a:t>唱队歌</a:t>
            </a:r>
          </a:p>
          <a:p>
            <a:r>
              <a:rPr lang="en-US" altLang="zh-CN">
                <a:solidFill>
                  <a:schemeClr val="bg1"/>
                </a:solidFill>
              </a:rPr>
              <a:t>4) </a:t>
            </a:r>
            <a:r>
              <a:rPr lang="zh-CN" altLang="en-US">
                <a:solidFill>
                  <a:schemeClr val="bg1"/>
                </a:solidFill>
              </a:rPr>
              <a:t>中队长讲话，宣布活动开始</a:t>
            </a:r>
          </a:p>
          <a:p>
            <a:r>
              <a:rPr lang="en-US" altLang="zh-CN">
                <a:solidFill>
                  <a:schemeClr val="bg1"/>
                </a:solidFill>
              </a:rPr>
              <a:t>5) </a:t>
            </a:r>
            <a:r>
              <a:rPr lang="zh-CN" altLang="en-US">
                <a:solidFill>
                  <a:schemeClr val="bg1"/>
                </a:solidFill>
              </a:rPr>
              <a:t>活动部分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0973" name="TextBox 39"/>
          <p:cNvSpPr txBox="1">
            <a:spLocks noChangeArrowheads="1"/>
          </p:cNvSpPr>
          <p:nvPr/>
        </p:nvSpPr>
        <p:spPr bwMode="auto">
          <a:xfrm>
            <a:off x="468313" y="196850"/>
            <a:ext cx="6480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/>
              <a:t>活动背景 设计理念 活动目标 活动准备 </a:t>
            </a:r>
            <a:r>
              <a:rPr lang="zh-CN" altLang="en-US" sz="2000">
                <a:solidFill>
                  <a:srgbClr val="CC0000"/>
                </a:solidFill>
              </a:rPr>
              <a:t>活动过程</a:t>
            </a:r>
            <a:r>
              <a:rPr lang="zh-CN" altLang="en-US" sz="2000"/>
              <a:t>  </a:t>
            </a:r>
            <a:r>
              <a:rPr lang="en-US" altLang="zh-CN" sz="2000">
                <a:latin typeface="宋体" charset="-122"/>
              </a:rPr>
              <a:t>&lt;&lt;</a:t>
            </a:r>
            <a:r>
              <a:rPr lang="zh-CN" altLang="en-US" sz="2000">
                <a:latin typeface="宋体" charset="-122"/>
              </a:rPr>
              <a:t> </a:t>
            </a:r>
          </a:p>
        </p:txBody>
      </p:sp>
      <p:pic>
        <p:nvPicPr>
          <p:cNvPr id="100360" name="唱队歌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68313" y="1276350"/>
            <a:ext cx="47529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"/>
                            </p:stCondLst>
                            <p:childTnLst>
                              <p:par>
                                <p:cTn id="37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0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03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60"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60"/>
                </p:tgtEl>
              </p:cMediaNode>
            </p:video>
          </p:childTnLst>
        </p:cTn>
      </p:par>
    </p:tnLst>
    <p:bldLst>
      <p:bldP spid="6" grpId="0"/>
      <p:bldP spid="100356" grpId="0"/>
      <p:bldP spid="40967" grpId="0" build="allAtOnce"/>
      <p:bldP spid="40973" grpId="0"/>
    </p:bldLst>
  </p:timing>
</p:sld>
</file>

<file path=ppt/theme/theme1.xml><?xml version="1.0" encoding="utf-8"?>
<a:theme xmlns:a="http://schemas.openxmlformats.org/drawingml/2006/main" name="Copyright(c)2007-2011 NordriDesign™ 小A">
  <a:themeElements>
    <a:clrScheme name="Copyright(c)2007-2011 NordriDesign™ 小A 4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3399FF"/>
      </a:accent1>
      <a:accent2>
        <a:srgbClr val="0875F8"/>
      </a:accent2>
      <a:accent3>
        <a:srgbClr val="FFFFFF"/>
      </a:accent3>
      <a:accent4>
        <a:srgbClr val="000000"/>
      </a:accent4>
      <a:accent5>
        <a:srgbClr val="ADCAFF"/>
      </a:accent5>
      <a:accent6>
        <a:srgbClr val="0669E1"/>
      </a:accent6>
      <a:hlink>
        <a:srgbClr val="0E58C4"/>
      </a:hlink>
      <a:folHlink>
        <a:srgbClr val="B2B2B2"/>
      </a:folHlink>
    </a:clrScheme>
    <a:fontScheme name="Copyright(c)2007-2011 NordriDesign™ 小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微软雅黑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微软雅黑" pitchFamily="34" charset="-122"/>
          </a:defRPr>
        </a:defPPr>
      </a:lstStyle>
    </a:lnDef>
  </a:objectDefaults>
  <a:extraClrSchemeLst>
    <a:extraClrScheme>
      <a:clrScheme name="Copyright(c)2007-2011 NordriDesign™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2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3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B2B2B2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4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0E58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微软雅黑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微软雅黑" pitchFamily="34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3082</TotalTime>
  <Pages>0</Pages>
  <Words>1956</Words>
  <Characters>0</Characters>
  <Application>Microsoft Office PowerPoint</Application>
  <DocSecurity>0</DocSecurity>
  <PresentationFormat>自定义</PresentationFormat>
  <Lines>0</Lines>
  <Paragraphs>214</Paragraphs>
  <Slides>21</Slides>
  <Notes>21</Notes>
  <HiddenSlides>0</HiddenSlides>
  <MMClips>7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演示文稿设计模板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微软雅黑</vt:lpstr>
      <vt:lpstr>Wingdings</vt:lpstr>
      <vt:lpstr>华文细黑</vt:lpstr>
      <vt:lpstr>华文中宋</vt:lpstr>
      <vt:lpstr>Calibri</vt:lpstr>
      <vt:lpstr>Arial Rounded MT Bold</vt:lpstr>
      <vt:lpstr>Times New Roman</vt:lpstr>
      <vt:lpstr>Rockwell</vt:lpstr>
      <vt:lpstr>Adidas Unity</vt:lpstr>
      <vt:lpstr>Agency FB</vt:lpstr>
      <vt:lpstr>Copyright(c)2007-2011 NordriDesign™ 小A</vt:lpstr>
      <vt:lpstr>自定义设计方案</vt:lpstr>
      <vt:lpstr>幻灯片 0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Company>涓婃捣璇虹澘缃戠粶淇℃伅绉戞妧鏈夐檺鍏徃</Company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ppt1982</dc:title>
  <dc:subject>璧勬簮鍥剧ず搴?绗?鏈</dc:subject>
  <dc:creator>NordriDesign鈩?</dc:creator>
  <dc:description>寰瑧PPT 灏廇鍗氬_x000d_
http://blog.sina.com.cn/wxppt</dc:description>
  <cp:lastModifiedBy>joker</cp:lastModifiedBy>
  <cp:revision>365</cp:revision>
  <cp:lastPrinted>1899-12-30T00:00:00Z</cp:lastPrinted>
  <dcterms:created xsi:type="dcterms:W3CDTF">2010-02-22T07:41:47Z</dcterms:created>
  <dcterms:modified xsi:type="dcterms:W3CDTF">2015-10-27T08:36:09Z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2052-8.1.0.2998</vt:lpwstr>
  </property>
</Properties>
</file>