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3"/>
    <p:sldId id="259" r:id="rId4"/>
    <p:sldId id="280" r:id="rId5"/>
    <p:sldId id="282" r:id="rId6"/>
    <p:sldId id="301" r:id="rId7"/>
    <p:sldId id="302" r:id="rId8"/>
    <p:sldId id="303" r:id="rId9"/>
    <p:sldId id="304" r:id="rId10"/>
    <p:sldId id="258" r:id="rId11"/>
    <p:sldId id="262" r:id="rId12"/>
    <p:sldId id="263" r:id="rId13"/>
    <p:sldId id="264" r:id="rId14"/>
    <p:sldId id="284" r:id="rId15"/>
    <p:sldId id="285" r:id="rId16"/>
    <p:sldId id="292" r:id="rId17"/>
    <p:sldId id="320" r:id="rId18"/>
    <p:sldId id="286" r:id="rId19"/>
    <p:sldId id="287" r:id="rId20"/>
    <p:sldId id="323" r:id="rId21"/>
    <p:sldId id="289" r:id="rId22"/>
    <p:sldId id="324" r:id="rId23"/>
    <p:sldId id="326" r:id="rId24"/>
    <p:sldId id="291" r:id="rId25"/>
    <p:sldId id="288" r:id="rId26"/>
    <p:sldId id="325" r:id="rId27"/>
    <p:sldId id="293" r:id="rId28"/>
    <p:sldId id="294" r:id="rId29"/>
    <p:sldId id="295" r:id="rId30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8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A4F010"/>
    <a:srgbClr val="D514EC"/>
    <a:srgbClr val="6CB4B3"/>
    <a:srgbClr val="FF0000"/>
    <a:srgbClr val="FDE40F"/>
    <a:srgbClr val="FFFF00"/>
    <a:srgbClr val="CDD729"/>
    <a:srgbClr val="B8E51B"/>
    <a:srgbClr val="F3E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 snapToObjects="1" showGuides="1">
      <p:cViewPr varScale="1">
        <p:scale>
          <a:sx n="58" d="100"/>
          <a:sy n="58" d="100"/>
        </p:scale>
        <p:origin x="-1086" y="-84"/>
      </p:cViewPr>
      <p:guideLst>
        <p:guide orient="horz" pos="2160"/>
        <p:guide pos="289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备注占位符 4"/>
          <p:cNvSpPr>
            <a:spLocks noGrp="1" noRot="1" noChangeAspect="1"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l" defTabSz="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0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lvl="1" algn="l" defTabSz="0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lvl="2" algn="l" defTabSz="0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lvl="3" algn="l" defTabSz="0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lvl="4" algn="l" defTabSz="0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0" algn="l" defTabSz="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0" algn="l" defTabSz="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0" algn="l" defTabSz="0" eaLnBrk="0" fontAlgn="base" latinLnBrk="0" hangingPunct="0"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00416" y="1371600"/>
            <a:ext cx="1929209" cy="5029200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12788" y="1371600"/>
            <a:ext cx="5675790" cy="5029200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12788" y="3013075"/>
            <a:ext cx="3781250" cy="3387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375" y="3013075"/>
            <a:ext cx="3781250" cy="33877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  <a:sym typeface="Arial Rounded MT Bold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5BC8FF"/>
            </a:gs>
            <a:gs pos="100000">
              <a:srgbClr val="0075AE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extSlideOverla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7" name="Group 7"/>
          <p:cNvGrpSpPr/>
          <p:nvPr/>
        </p:nvGrpSpPr>
        <p:grpSpPr>
          <a:xfrm>
            <a:off x="-573087" y="-606425"/>
            <a:ext cx="7564437" cy="1982788"/>
            <a:chOff x="0" y="0"/>
            <a:chExt cx="7563453" cy="1983277"/>
          </a:xfrm>
        </p:grpSpPr>
        <p:grpSp>
          <p:nvGrpSpPr>
            <p:cNvPr id="1028" name="Group 32"/>
            <p:cNvGrpSpPr/>
            <p:nvPr/>
          </p:nvGrpSpPr>
          <p:grpSpPr>
            <a:xfrm>
              <a:off x="309855" y="0"/>
              <a:ext cx="7253598" cy="1983277"/>
              <a:chOff x="0" y="0"/>
              <a:chExt cx="7253598" cy="1983277"/>
            </a:xfrm>
          </p:grpSpPr>
          <p:sp>
            <p:nvSpPr>
              <p:cNvPr id="2" name="Oval 10"/>
              <p:cNvSpPr>
                <a:spLocks noChangeArrowheads="1"/>
              </p:cNvSpPr>
              <p:nvPr/>
            </p:nvSpPr>
            <p:spPr bwMode="auto">
              <a:xfrm rot="4368687">
                <a:off x="3102717" y="565438"/>
                <a:ext cx="581168" cy="790472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30" name="Oval 11"/>
              <p:cNvSpPr>
                <a:spLocks noChangeArrowheads="1"/>
              </p:cNvSpPr>
              <p:nvPr/>
            </p:nvSpPr>
            <p:spPr bwMode="auto">
              <a:xfrm>
                <a:off x="598078" y="619278"/>
                <a:ext cx="1188882" cy="1013075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31" name="Arc 12"/>
              <p:cNvSpPr>
                <a:spLocks noChangeArrowheads="1"/>
              </p:cNvSpPr>
              <p:nvPr/>
            </p:nvSpPr>
            <p:spPr bwMode="auto">
              <a:xfrm rot="6387309">
                <a:off x="6102601" y="58976"/>
                <a:ext cx="1106761" cy="1195231"/>
              </a:xfrm>
              <a:custGeom>
                <a:avLst/>
                <a:gdLst/>
                <a:ahLst/>
                <a:cxnLst>
                  <a:cxn ang="0">
                    <a:pos x="379674" y="30149"/>
                  </a:cxn>
                  <a:cxn ang="0">
                    <a:pos x="553176" y="-1"/>
                  </a:cxn>
                  <a:cxn ang="0">
                    <a:pos x="1106353" y="597493"/>
                  </a:cxn>
                  <a:cxn ang="0">
                    <a:pos x="715773" y="1168759"/>
                  </a:cxn>
                  <a:cxn ang="0">
                    <a:pos x="553177" y="597494"/>
                  </a:cxn>
                  <a:cxn ang="0">
                    <a:pos x="379674" y="30149"/>
                  </a:cxn>
                  <a:cxn ang="0">
                    <a:pos x="553176" y="-1"/>
                  </a:cxn>
                  <a:cxn ang="0">
                    <a:pos x="1106353" y="597493"/>
                  </a:cxn>
                  <a:cxn ang="0">
                    <a:pos x="715773" y="1168759"/>
                  </a:cxn>
                </a:cxnLst>
                <a:rect l="0" t="0" r="r" b="b"/>
                <a:pathLst>
                  <a:path w="1106354" h="1194988" stroke="0">
                    <a:moveTo>
                      <a:pt x="379674" y="30149"/>
                    </a:moveTo>
                    <a:cubicBezTo>
                      <a:pt x="434150" y="10542"/>
                      <a:pt x="492523" y="-1"/>
                      <a:pt x="553176" y="-1"/>
                    </a:cubicBezTo>
                    <a:cubicBezTo>
                      <a:pt x="858687" y="-1"/>
                      <a:pt x="1106353" y="267506"/>
                      <a:pt x="1106353" y="597493"/>
                    </a:cubicBezTo>
                    <a:cubicBezTo>
                      <a:pt x="1106353" y="866410"/>
                      <a:pt x="941874" y="1093833"/>
                      <a:pt x="715773" y="1168759"/>
                    </a:cubicBezTo>
                    <a:lnTo>
                      <a:pt x="553177" y="597494"/>
                    </a:lnTo>
                    <a:close/>
                  </a:path>
                  <a:path w="1106354" h="1194988" fill="none">
                    <a:moveTo>
                      <a:pt x="379674" y="30149"/>
                    </a:moveTo>
                    <a:cubicBezTo>
                      <a:pt x="434150" y="10542"/>
                      <a:pt x="492523" y="-1"/>
                      <a:pt x="553176" y="-1"/>
                    </a:cubicBezTo>
                    <a:cubicBezTo>
                      <a:pt x="858687" y="-1"/>
                      <a:pt x="1106353" y="267506"/>
                      <a:pt x="1106353" y="597493"/>
                    </a:cubicBezTo>
                    <a:cubicBezTo>
                      <a:pt x="1106353" y="866410"/>
                      <a:pt x="941874" y="1093833"/>
                      <a:pt x="715773" y="1168759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32" name="Oval 13"/>
              <p:cNvSpPr>
                <a:spLocks noChangeArrowheads="1"/>
              </p:cNvSpPr>
              <p:nvPr/>
            </p:nvSpPr>
            <p:spPr bwMode="auto">
              <a:xfrm>
                <a:off x="5736146" y="670090"/>
                <a:ext cx="609521" cy="49065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33" name="Pie 14"/>
              <p:cNvSpPr>
                <a:spLocks noChangeArrowheads="1"/>
              </p:cNvSpPr>
              <p:nvPr/>
            </p:nvSpPr>
            <p:spPr bwMode="auto">
              <a:xfrm>
                <a:off x="255222" y="0"/>
                <a:ext cx="1385707" cy="1205210"/>
              </a:xfrm>
              <a:custGeom>
                <a:avLst/>
                <a:gdLst/>
                <a:ahLst/>
                <a:cxnLst>
                  <a:cxn ang="0">
                    <a:pos x="1385455" y="602876"/>
                  </a:cxn>
                  <a:cxn ang="0">
                    <a:pos x="692728" y="1205752"/>
                  </a:cxn>
                  <a:cxn ang="0">
                    <a:pos x="1" y="602876"/>
                  </a:cxn>
                  <a:cxn ang="0">
                    <a:pos x="1" y="602863"/>
                  </a:cxn>
                  <a:cxn ang="0">
                    <a:pos x="692727" y="602876"/>
                  </a:cxn>
                </a:cxnLst>
                <a:rect l="0" t="0" r="r" b="b"/>
                <a:pathLst>
                  <a:path w="1385455" h="1205753">
                    <a:moveTo>
                      <a:pt x="1385455" y="602876"/>
                    </a:moveTo>
                    <a:cubicBezTo>
                      <a:pt x="1385455" y="935835"/>
                      <a:pt x="1075311" y="1205752"/>
                      <a:pt x="692728" y="1205752"/>
                    </a:cubicBezTo>
                    <a:cubicBezTo>
                      <a:pt x="310145" y="1205752"/>
                      <a:pt x="1" y="935835"/>
                      <a:pt x="1" y="602876"/>
                    </a:cubicBezTo>
                    <a:cubicBezTo>
                      <a:pt x="1" y="602872"/>
                      <a:pt x="1" y="602867"/>
                      <a:pt x="1" y="602863"/>
                    </a:cubicBezTo>
                    <a:lnTo>
                      <a:pt x="692727" y="60287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3" name="Pie 15"/>
              <p:cNvSpPr>
                <a:spLocks noChangeArrowheads="1"/>
              </p:cNvSpPr>
              <p:nvPr/>
            </p:nvSpPr>
            <p:spPr bwMode="auto">
              <a:xfrm>
                <a:off x="2167911" y="204838"/>
                <a:ext cx="1599992" cy="800298"/>
              </a:xfrm>
              <a:custGeom>
                <a:avLst/>
                <a:gdLst/>
                <a:ahLst/>
                <a:cxnLst>
                  <a:cxn ang="0">
                    <a:pos x="1600200" y="400050"/>
                  </a:cxn>
                  <a:cxn ang="0">
                    <a:pos x="800100" y="800100"/>
                  </a:cxn>
                  <a:cxn ang="0">
                    <a:pos x="0" y="400050"/>
                  </a:cxn>
                  <a:cxn ang="0">
                    <a:pos x="0" y="400035"/>
                  </a:cxn>
                  <a:cxn ang="0">
                    <a:pos x="800100" y="400050"/>
                  </a:cxn>
                </a:cxnLst>
                <a:rect l="0" t="0" r="r" b="b"/>
                <a:pathLst>
                  <a:path w="1600200" h="800100">
                    <a:moveTo>
                      <a:pt x="1600200" y="400050"/>
                    </a:moveTo>
                    <a:cubicBezTo>
                      <a:pt x="1600200" y="620992"/>
                      <a:pt x="1241983" y="800100"/>
                      <a:pt x="800100" y="800100"/>
                    </a:cubicBezTo>
                    <a:cubicBezTo>
                      <a:pt x="358217" y="800100"/>
                      <a:pt x="0" y="620992"/>
                      <a:pt x="0" y="400050"/>
                    </a:cubicBezTo>
                    <a:cubicBezTo>
                      <a:pt x="0" y="400045"/>
                      <a:pt x="0" y="400040"/>
                      <a:pt x="0" y="400035"/>
                    </a:cubicBezTo>
                    <a:lnTo>
                      <a:pt x="800100" y="40005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35" name="Oval 16"/>
              <p:cNvSpPr>
                <a:spLocks noChangeArrowheads="1"/>
              </p:cNvSpPr>
              <p:nvPr/>
            </p:nvSpPr>
            <p:spPr bwMode="auto">
              <a:xfrm>
                <a:off x="2894891" y="1368762"/>
                <a:ext cx="415871" cy="417616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36" name="Oval 17"/>
              <p:cNvSpPr>
                <a:spLocks noChangeArrowheads="1"/>
              </p:cNvSpPr>
              <p:nvPr/>
            </p:nvSpPr>
            <p:spPr bwMode="auto">
              <a:xfrm rot="2510439">
                <a:off x="433000" y="770128"/>
                <a:ext cx="779360" cy="982904"/>
              </a:xfrm>
              <a:prstGeom prst="ellipse">
                <a:avLst/>
              </a:prstGeom>
              <a:solidFill>
                <a:srgbClr val="62BCE9">
                  <a:alpha val="50000"/>
                </a:srgb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37" name="Pie 18"/>
              <p:cNvSpPr>
                <a:spLocks noChangeArrowheads="1"/>
              </p:cNvSpPr>
              <p:nvPr/>
            </p:nvSpPr>
            <p:spPr bwMode="auto">
              <a:xfrm rot="-5400000">
                <a:off x="-431" y="1449846"/>
                <a:ext cx="533532" cy="533331"/>
              </a:xfrm>
              <a:custGeom>
                <a:avLst/>
                <a:gdLst/>
                <a:ahLst/>
                <a:cxnLst>
                  <a:cxn ang="0">
                    <a:pos x="533400" y="266700"/>
                  </a:cxn>
                  <a:cxn ang="0">
                    <a:pos x="266700" y="533400"/>
                  </a:cxn>
                  <a:cxn ang="0">
                    <a:pos x="0" y="266700"/>
                  </a:cxn>
                  <a:cxn ang="0">
                    <a:pos x="266700" y="266700"/>
                  </a:cxn>
                </a:cxnLst>
                <a:rect l="0" t="0" r="r" b="b"/>
                <a:pathLst>
                  <a:path w="533400" h="533400">
                    <a:moveTo>
                      <a:pt x="533400" y="266700"/>
                    </a:moveTo>
                    <a:cubicBezTo>
                      <a:pt x="533400" y="413994"/>
                      <a:pt x="413994" y="533400"/>
                      <a:pt x="266700" y="533400"/>
                    </a:cubicBezTo>
                    <a:cubicBezTo>
                      <a:pt x="119406" y="533400"/>
                      <a:pt x="0" y="413994"/>
                      <a:pt x="0" y="266700"/>
                    </a:cubicBezTo>
                    <a:lnTo>
                      <a:pt x="266700" y="26670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38" name="Oval 19"/>
              <p:cNvSpPr>
                <a:spLocks noChangeArrowheads="1"/>
              </p:cNvSpPr>
              <p:nvPr/>
            </p:nvSpPr>
            <p:spPr bwMode="auto">
              <a:xfrm>
                <a:off x="1821881" y="1098821"/>
                <a:ext cx="228570" cy="193723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39" name="Pie 20"/>
              <p:cNvSpPr>
                <a:spLocks noChangeArrowheads="1"/>
              </p:cNvSpPr>
              <p:nvPr/>
            </p:nvSpPr>
            <p:spPr bwMode="auto">
              <a:xfrm>
                <a:off x="1253630" y="3176"/>
                <a:ext cx="1385707" cy="1205210"/>
              </a:xfrm>
              <a:custGeom>
                <a:avLst/>
                <a:gdLst/>
                <a:ahLst/>
                <a:cxnLst>
                  <a:cxn ang="0">
                    <a:pos x="1385455" y="602876"/>
                  </a:cxn>
                  <a:cxn ang="0">
                    <a:pos x="692728" y="1205752"/>
                  </a:cxn>
                  <a:cxn ang="0">
                    <a:pos x="1" y="602876"/>
                  </a:cxn>
                  <a:cxn ang="0">
                    <a:pos x="1" y="602863"/>
                  </a:cxn>
                  <a:cxn ang="0">
                    <a:pos x="692727" y="602876"/>
                  </a:cxn>
                </a:cxnLst>
                <a:rect l="0" t="0" r="r" b="b"/>
                <a:pathLst>
                  <a:path w="1385455" h="1205753">
                    <a:moveTo>
                      <a:pt x="1385455" y="602876"/>
                    </a:moveTo>
                    <a:cubicBezTo>
                      <a:pt x="1385455" y="935835"/>
                      <a:pt x="1075311" y="1205752"/>
                      <a:pt x="692728" y="1205752"/>
                    </a:cubicBezTo>
                    <a:cubicBezTo>
                      <a:pt x="310145" y="1205752"/>
                      <a:pt x="1" y="935835"/>
                      <a:pt x="1" y="602876"/>
                    </a:cubicBezTo>
                    <a:cubicBezTo>
                      <a:pt x="1" y="602872"/>
                      <a:pt x="1" y="602867"/>
                      <a:pt x="1" y="602863"/>
                    </a:cubicBezTo>
                    <a:lnTo>
                      <a:pt x="692727" y="60287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40" name="Pie 21"/>
              <p:cNvSpPr>
                <a:spLocks noChangeArrowheads="1"/>
              </p:cNvSpPr>
              <p:nvPr/>
            </p:nvSpPr>
            <p:spPr bwMode="auto">
              <a:xfrm>
                <a:off x="5444084" y="263590"/>
                <a:ext cx="1601579" cy="685969"/>
              </a:xfrm>
              <a:custGeom>
                <a:avLst/>
                <a:gdLst/>
                <a:ahLst/>
                <a:cxnLst>
                  <a:cxn ang="0">
                    <a:pos x="1600200" y="342900"/>
                  </a:cxn>
                  <a:cxn ang="0">
                    <a:pos x="800100" y="685800"/>
                  </a:cxn>
                  <a:cxn ang="0">
                    <a:pos x="0" y="342900"/>
                  </a:cxn>
                  <a:cxn ang="0">
                    <a:pos x="0" y="342885"/>
                  </a:cxn>
                  <a:cxn ang="0">
                    <a:pos x="800100" y="342900"/>
                  </a:cxn>
                </a:cxnLst>
                <a:rect l="0" t="0" r="r" b="b"/>
                <a:pathLst>
                  <a:path w="1600200" h="685800">
                    <a:moveTo>
                      <a:pt x="1600200" y="342900"/>
                    </a:moveTo>
                    <a:cubicBezTo>
                      <a:pt x="1600200" y="532278"/>
                      <a:pt x="1241983" y="685800"/>
                      <a:pt x="800100" y="685800"/>
                    </a:cubicBezTo>
                    <a:cubicBezTo>
                      <a:pt x="358217" y="685800"/>
                      <a:pt x="0" y="532278"/>
                      <a:pt x="0" y="342900"/>
                    </a:cubicBezTo>
                    <a:cubicBezTo>
                      <a:pt x="0" y="342895"/>
                      <a:pt x="0" y="342890"/>
                      <a:pt x="0" y="342885"/>
                    </a:cubicBezTo>
                    <a:lnTo>
                      <a:pt x="800100" y="34290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41" name="Oval 22"/>
              <p:cNvSpPr>
                <a:spLocks noChangeArrowheads="1"/>
              </p:cNvSpPr>
              <p:nvPr/>
            </p:nvSpPr>
            <p:spPr bwMode="auto">
              <a:xfrm>
                <a:off x="5991700" y="670090"/>
                <a:ext cx="685711" cy="533532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42" name="Pie 23"/>
              <p:cNvSpPr>
                <a:spLocks noChangeArrowheads="1"/>
              </p:cNvSpPr>
              <p:nvPr/>
            </p:nvSpPr>
            <p:spPr bwMode="auto">
              <a:xfrm>
                <a:off x="6399634" y="349336"/>
                <a:ext cx="838091" cy="527180"/>
              </a:xfrm>
              <a:custGeom>
                <a:avLst/>
                <a:gdLst/>
                <a:ahLst/>
                <a:cxnLst>
                  <a:cxn ang="0">
                    <a:pos x="838200" y="263644"/>
                  </a:cxn>
                  <a:cxn ang="0">
                    <a:pos x="419100" y="527288"/>
                  </a:cxn>
                  <a:cxn ang="0">
                    <a:pos x="0" y="263644"/>
                  </a:cxn>
                  <a:cxn ang="0">
                    <a:pos x="0" y="263637"/>
                  </a:cxn>
                  <a:cxn ang="0">
                    <a:pos x="419100" y="263644"/>
                  </a:cxn>
                </a:cxnLst>
                <a:rect l="0" t="0" r="r" b="b"/>
                <a:pathLst>
                  <a:path w="838200" h="527288">
                    <a:moveTo>
                      <a:pt x="838200" y="263644"/>
                    </a:moveTo>
                    <a:cubicBezTo>
                      <a:pt x="838200" y="409251"/>
                      <a:pt x="650563" y="527288"/>
                      <a:pt x="419100" y="527288"/>
                    </a:cubicBezTo>
                    <a:cubicBezTo>
                      <a:pt x="187637" y="527288"/>
                      <a:pt x="0" y="409251"/>
                      <a:pt x="0" y="263644"/>
                    </a:cubicBezTo>
                    <a:cubicBezTo>
                      <a:pt x="0" y="263642"/>
                      <a:pt x="0" y="263639"/>
                      <a:pt x="0" y="263637"/>
                    </a:cubicBezTo>
                    <a:lnTo>
                      <a:pt x="419100" y="2636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43" name="Oval 24"/>
              <p:cNvSpPr>
                <a:spLocks noChangeArrowheads="1"/>
              </p:cNvSpPr>
              <p:nvPr/>
            </p:nvSpPr>
            <p:spPr bwMode="auto">
              <a:xfrm rot="4368687">
                <a:off x="3926522" y="460660"/>
                <a:ext cx="582756" cy="909519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44" name="Pie 25"/>
              <p:cNvSpPr>
                <a:spLocks noChangeArrowheads="1"/>
              </p:cNvSpPr>
              <p:nvPr/>
            </p:nvSpPr>
            <p:spPr bwMode="auto">
              <a:xfrm>
                <a:off x="4648850" y="460489"/>
                <a:ext cx="299998" cy="300112"/>
              </a:xfrm>
              <a:custGeom>
                <a:avLst/>
                <a:gdLst/>
                <a:ahLst/>
                <a:cxnLst>
                  <a:cxn ang="0">
                    <a:pos x="300317" y="150158"/>
                  </a:cxn>
                  <a:cxn ang="0">
                    <a:pos x="150159" y="300316"/>
                  </a:cxn>
                  <a:cxn ang="0">
                    <a:pos x="1" y="150158"/>
                  </a:cxn>
                  <a:cxn ang="0">
                    <a:pos x="150158" y="150158"/>
                  </a:cxn>
                </a:cxnLst>
                <a:rect l="0" t="0" r="r" b="b"/>
                <a:pathLst>
                  <a:path w="300317" h="300317">
                    <a:moveTo>
                      <a:pt x="300317" y="150158"/>
                    </a:moveTo>
                    <a:cubicBezTo>
                      <a:pt x="300317" y="233088"/>
                      <a:pt x="233089" y="300316"/>
                      <a:pt x="150159" y="300316"/>
                    </a:cubicBezTo>
                    <a:cubicBezTo>
                      <a:pt x="67229" y="300316"/>
                      <a:pt x="1" y="233088"/>
                      <a:pt x="1" y="150158"/>
                    </a:cubicBezTo>
                    <a:lnTo>
                      <a:pt x="150158" y="150158"/>
                    </a:lnTo>
                    <a:close/>
                  </a:path>
                </a:pathLst>
              </a:custGeom>
              <a:solidFill>
                <a:srgbClr val="8FD9FB">
                  <a:alpha val="50000"/>
                </a:srgbClr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45" name="Pie 26"/>
              <p:cNvSpPr>
                <a:spLocks noChangeArrowheads="1"/>
              </p:cNvSpPr>
              <p:nvPr/>
            </p:nvSpPr>
            <p:spPr bwMode="auto">
              <a:xfrm>
                <a:off x="5020277" y="487482"/>
                <a:ext cx="182538" cy="228657"/>
              </a:xfrm>
              <a:custGeom>
                <a:avLst/>
                <a:gdLst/>
                <a:ahLst/>
                <a:cxnLst>
                  <a:cxn ang="0">
                    <a:pos x="182880" y="114300"/>
                  </a:cxn>
                  <a:cxn ang="0">
                    <a:pos x="91440" y="228600"/>
                  </a:cxn>
                  <a:cxn ang="0">
                    <a:pos x="0" y="114300"/>
                  </a:cxn>
                  <a:cxn ang="0">
                    <a:pos x="91440" y="114300"/>
                  </a:cxn>
                </a:cxnLst>
                <a:rect l="0" t="0" r="r" b="b"/>
                <a:pathLst>
                  <a:path w="182880" h="228600">
                    <a:moveTo>
                      <a:pt x="182880" y="114300"/>
                    </a:moveTo>
                    <a:cubicBezTo>
                      <a:pt x="182880" y="177426"/>
                      <a:pt x="141941" y="228600"/>
                      <a:pt x="91440" y="228600"/>
                    </a:cubicBezTo>
                    <a:cubicBezTo>
                      <a:pt x="40939" y="228600"/>
                      <a:pt x="0" y="177426"/>
                      <a:pt x="0" y="114300"/>
                    </a:cubicBezTo>
                    <a:lnTo>
                      <a:pt x="91440" y="11430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46" name="Pie 27"/>
              <p:cNvSpPr>
                <a:spLocks noChangeArrowheads="1"/>
              </p:cNvSpPr>
              <p:nvPr/>
            </p:nvSpPr>
            <p:spPr bwMode="auto">
              <a:xfrm>
                <a:off x="5291704" y="492246"/>
                <a:ext cx="228570" cy="228656"/>
              </a:xfrm>
              <a:custGeom>
                <a:avLst/>
                <a:gdLst/>
                <a:ahLst/>
                <a:cxnLst>
                  <a:cxn ang="0">
                    <a:pos x="228600" y="114300"/>
                  </a:cxn>
                  <a:cxn ang="0">
                    <a:pos x="114300" y="228600"/>
                  </a:cxn>
                  <a:cxn ang="0">
                    <a:pos x="0" y="114300"/>
                  </a:cxn>
                  <a:cxn ang="0">
                    <a:pos x="114300" y="114300"/>
                  </a:cxn>
                </a:cxnLst>
                <a:rect l="0" t="0" r="r" b="b"/>
                <a:pathLst>
                  <a:path w="228600" h="228600">
                    <a:moveTo>
                      <a:pt x="228600" y="114300"/>
                    </a:moveTo>
                    <a:cubicBezTo>
                      <a:pt x="228600" y="177426"/>
                      <a:pt x="177426" y="228600"/>
                      <a:pt x="114300" y="228600"/>
                    </a:cubicBezTo>
                    <a:cubicBezTo>
                      <a:pt x="51174" y="228600"/>
                      <a:pt x="0" y="177426"/>
                      <a:pt x="0" y="114300"/>
                    </a:cubicBezTo>
                    <a:lnTo>
                      <a:pt x="114300" y="11430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47" name="Oval 28"/>
              <p:cNvSpPr>
                <a:spLocks noChangeArrowheads="1"/>
              </p:cNvSpPr>
              <p:nvPr/>
            </p:nvSpPr>
            <p:spPr bwMode="auto">
              <a:xfrm>
                <a:off x="2666321" y="606575"/>
                <a:ext cx="665076" cy="665327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  <p:sp>
            <p:nvSpPr>
              <p:cNvPr id="1048" name="Pie 29"/>
              <p:cNvSpPr>
                <a:spLocks noChangeArrowheads="1"/>
              </p:cNvSpPr>
              <p:nvPr/>
            </p:nvSpPr>
            <p:spPr bwMode="auto">
              <a:xfrm>
                <a:off x="3275841" y="308051"/>
                <a:ext cx="838091" cy="609750"/>
              </a:xfrm>
              <a:custGeom>
                <a:avLst/>
                <a:gdLst/>
                <a:ahLst/>
                <a:cxnLst>
                  <a:cxn ang="0">
                    <a:pos x="838200" y="304800"/>
                  </a:cxn>
                  <a:cxn ang="0">
                    <a:pos x="419100" y="609600"/>
                  </a:cxn>
                  <a:cxn ang="0">
                    <a:pos x="0" y="304800"/>
                  </a:cxn>
                  <a:cxn ang="0">
                    <a:pos x="0" y="304793"/>
                  </a:cxn>
                  <a:cxn ang="0">
                    <a:pos x="419100" y="304800"/>
                  </a:cxn>
                </a:cxnLst>
                <a:rect l="0" t="0" r="r" b="b"/>
                <a:pathLst>
                  <a:path w="838200" h="609600">
                    <a:moveTo>
                      <a:pt x="838200" y="304800"/>
                    </a:moveTo>
                    <a:cubicBezTo>
                      <a:pt x="838200" y="473136"/>
                      <a:pt x="650563" y="609600"/>
                      <a:pt x="419100" y="609600"/>
                    </a:cubicBezTo>
                    <a:cubicBezTo>
                      <a:pt x="187637" y="609600"/>
                      <a:pt x="0" y="473136"/>
                      <a:pt x="0" y="304800"/>
                    </a:cubicBezTo>
                    <a:cubicBezTo>
                      <a:pt x="0" y="304798"/>
                      <a:pt x="0" y="304795"/>
                      <a:pt x="0" y="304793"/>
                    </a:cubicBezTo>
                    <a:lnTo>
                      <a:pt x="419100" y="30480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charset="0"/>
                  <a:ea typeface="宋体" panose="02010600030101010101" pitchFamily="2" charset="-122"/>
                  <a:cs typeface="+mn-cs"/>
                  <a:sym typeface="Arial Rounded MT Bold" charset="0"/>
                </a:endParaRPr>
              </a:p>
            </p:txBody>
          </p:sp>
        </p:grpSp>
        <p:sp>
          <p:nvSpPr>
            <p:cNvPr id="1049" name="Pie 9"/>
            <p:cNvSpPr>
              <a:spLocks noChangeArrowheads="1"/>
            </p:cNvSpPr>
            <p:nvPr/>
          </p:nvSpPr>
          <p:spPr bwMode="auto">
            <a:xfrm rot="-5400000">
              <a:off x="142697" y="527393"/>
              <a:ext cx="851110" cy="1136503"/>
            </a:xfrm>
            <a:custGeom>
              <a:avLst/>
              <a:gdLst/>
              <a:ahLst/>
              <a:cxnLst>
                <a:cxn ang="0">
                  <a:pos x="852056" y="568138"/>
                </a:cxn>
                <a:cxn ang="0">
                  <a:pos x="426028" y="1136276"/>
                </a:cxn>
                <a:cxn ang="0">
                  <a:pos x="0" y="568138"/>
                </a:cxn>
                <a:cxn ang="0">
                  <a:pos x="0" y="568130"/>
                </a:cxn>
                <a:cxn ang="0">
                  <a:pos x="426028" y="568138"/>
                </a:cxn>
              </a:cxnLst>
              <a:rect l="0" t="0" r="r" b="b"/>
              <a:pathLst>
                <a:path w="852056" h="1136277">
                  <a:moveTo>
                    <a:pt x="852056" y="568138"/>
                  </a:moveTo>
                  <a:cubicBezTo>
                    <a:pt x="852056" y="881912"/>
                    <a:pt x="661317" y="1136276"/>
                    <a:pt x="426028" y="1136276"/>
                  </a:cubicBezTo>
                  <a:cubicBezTo>
                    <a:pt x="190739" y="1136276"/>
                    <a:pt x="0" y="881912"/>
                    <a:pt x="0" y="568138"/>
                  </a:cubicBezTo>
                  <a:cubicBezTo>
                    <a:pt x="0" y="568135"/>
                    <a:pt x="0" y="568133"/>
                    <a:pt x="0" y="568130"/>
                  </a:cubicBezTo>
                  <a:lnTo>
                    <a:pt x="426028" y="56813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miter lim="800000"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charset="0"/>
                <a:ea typeface="宋体" panose="02010600030101010101" pitchFamily="2" charset="-122"/>
                <a:cs typeface="+mn-cs"/>
                <a:sym typeface="Arial Rounded MT Bold" charset="0"/>
              </a:endParaRPr>
            </a:p>
          </p:txBody>
        </p:sp>
      </p:grpSp>
      <p:sp>
        <p:nvSpPr>
          <p:cNvPr id="1050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51" name="Text Placeholder 2"/>
          <p:cNvSpPr>
            <a:spLocks noGrp="1"/>
          </p:cNvSpPr>
          <p:nvPr>
            <p:ph type="body"/>
          </p:nvPr>
        </p:nvSpPr>
        <p:spPr>
          <a:xfrm>
            <a:off x="712788" y="3013075"/>
            <a:ext cx="7716837" cy="33877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2575"/>
            <a:r>
              <a:rPr lang="zh-CN" altLang="en-US" dirty="0"/>
              <a:t>二级</a:t>
            </a:r>
            <a:endParaRPr lang="zh-CN" altLang="en-US" dirty="0"/>
          </a:p>
          <a:p>
            <a:pPr lvl="2" indent="-282575"/>
            <a:r>
              <a:rPr lang="zh-CN" altLang="en-US" dirty="0"/>
              <a:t>三级</a:t>
            </a:r>
            <a:endParaRPr lang="zh-CN" altLang="en-US" dirty="0"/>
          </a:p>
          <a:p>
            <a:pPr lvl="3" indent="-282575"/>
            <a:r>
              <a:rPr lang="zh-CN" altLang="en-US" dirty="0"/>
              <a:t>四级</a:t>
            </a:r>
            <a:endParaRPr lang="zh-CN" altLang="en-US" dirty="0"/>
          </a:p>
          <a:p>
            <a:pPr lvl="4" indent="-295275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1052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301625"/>
            <a:ext cx="2743200" cy="182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>
              <a:lnSpc>
                <a:spcPts val="1200"/>
              </a:lnSpc>
              <a:defRPr sz="1000" noProof="1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5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7475"/>
            <a:ext cx="2743200" cy="182563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>
              <a:lnSpc>
                <a:spcPts val="1200"/>
              </a:lnSpc>
              <a:defRPr sz="1000" noProof="1">
                <a:solidFill>
                  <a:schemeClr val="bg1"/>
                </a:solidFill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5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6425"/>
            <a:ext cx="1385888" cy="231775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ctr" anchorCtr="0" compatLnSpc="1"/>
          <a:lstStyle/>
          <a:p>
            <a:pPr lvl="0" eaLnBrk="1" fontAlgn="base" hangingPunct="1"/>
            <a:fld id="{9A0DB2DC-4C9A-4742-B13C-FB6460FD3503}" type="slidenum">
              <a:rPr lang="zh-CN" altLang="en-US" sz="1200" strike="noStrike" noProof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en-US" sz="1200" strike="noStrike" noProof="1">
              <a:solidFill>
                <a:schemeClr val="bg1"/>
              </a:solidFill>
            </a:endParaRPr>
          </a:p>
        </p:txBody>
      </p:sp>
      <p:sp>
        <p:nvSpPr>
          <p:cNvPr id="1055" name="Rectangle 3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914400" indent="-914400" algn="l" rtl="0" eaLnBrk="0" fontAlgn="base" hangingPunct="0">
        <a:lnSpc>
          <a:spcPts val="56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600" kern="1200">
          <a:solidFill>
            <a:schemeClr val="bg1"/>
          </a:solidFill>
          <a:latin typeface="+mj-lt"/>
          <a:ea typeface="+mj-ea"/>
          <a:cs typeface="+mj-cs"/>
          <a:sym typeface="Arial Rounded MT Bold" charset="0"/>
        </a:defRPr>
      </a:lvl1pPr>
      <a:lvl2pPr marL="914400" indent="-914400" algn="l" rtl="0" eaLnBrk="0" fontAlgn="base" hangingPunct="0">
        <a:lnSpc>
          <a:spcPts val="56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6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  <a:sym typeface="Arial Rounded MT Bold" charset="0"/>
        </a:defRPr>
      </a:lvl2pPr>
      <a:lvl3pPr marL="914400" indent="-914400" algn="l" rtl="0" eaLnBrk="0" fontAlgn="base" hangingPunct="0">
        <a:lnSpc>
          <a:spcPts val="56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6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  <a:sym typeface="Arial Rounded MT Bold" charset="0"/>
        </a:defRPr>
      </a:lvl3pPr>
      <a:lvl4pPr marL="914400" indent="-914400" algn="l" rtl="0" eaLnBrk="0" fontAlgn="base" hangingPunct="0">
        <a:lnSpc>
          <a:spcPts val="56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6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  <a:sym typeface="Arial Rounded MT Bold" charset="0"/>
        </a:defRPr>
      </a:lvl4pPr>
      <a:lvl5pPr marL="914400" indent="-914400" algn="l" rtl="0" eaLnBrk="0" fontAlgn="base" hangingPunct="0">
        <a:lnSpc>
          <a:spcPts val="56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6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  <a:sym typeface="Arial Rounded MT Bold" charset="0"/>
        </a:defRPr>
      </a:lvl5pPr>
      <a:lvl6pPr marL="1371600" indent="-914400" algn="l" rtl="0" fontAlgn="base">
        <a:lnSpc>
          <a:spcPts val="56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6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  <a:sym typeface="Arial Rounded MT Bold" charset="0"/>
        </a:defRPr>
      </a:lvl6pPr>
      <a:lvl7pPr marL="1828800" indent="-914400" algn="l" rtl="0" fontAlgn="base">
        <a:lnSpc>
          <a:spcPts val="56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6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  <a:sym typeface="Arial Rounded MT Bold" charset="0"/>
        </a:defRPr>
      </a:lvl7pPr>
      <a:lvl8pPr marL="2286000" indent="-914400" algn="l" rtl="0" fontAlgn="base">
        <a:lnSpc>
          <a:spcPts val="56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6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  <a:sym typeface="Arial Rounded MT Bold" charset="0"/>
        </a:defRPr>
      </a:lvl8pPr>
      <a:lvl9pPr marL="2743200" indent="-914400" algn="l" rtl="0" fontAlgn="base">
        <a:lnSpc>
          <a:spcPts val="5600"/>
        </a:lnSpc>
        <a:spcBef>
          <a:spcPct val="0"/>
        </a:spcBef>
        <a:spcAft>
          <a:spcPct val="0"/>
        </a:spcAft>
        <a:buFont typeface="Arial" panose="020B0604020202020204" pitchFamily="34" charset="0"/>
        <a:defRPr sz="4600">
          <a:solidFill>
            <a:schemeClr val="bg1"/>
          </a:solidFill>
          <a:latin typeface="Arial" panose="020B0604020202020204" pitchFamily="34" charset="0"/>
          <a:ea typeface="宋体" panose="02010600030101010101" pitchFamily="2" charset="-122"/>
          <a:sym typeface="Arial Rounded MT Bold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2000"/>
        </a:spcAft>
        <a:buFont typeface="Arial" panose="020B0604020202020204" pitchFamily="34" charset="0"/>
        <a:buBlip>
          <a:blip r:embed="rId13"/>
        </a:buBlip>
        <a:defRPr sz="2400" kern="1200">
          <a:solidFill>
            <a:schemeClr val="bg1"/>
          </a:solidFill>
          <a:latin typeface="+mn-lt"/>
          <a:ea typeface="+mn-ea"/>
          <a:cs typeface="+mn-cs"/>
          <a:sym typeface="Arial Rounded MT Bold" charset="0"/>
        </a:defRPr>
      </a:lvl1pPr>
      <a:lvl2pPr marL="631825" lvl="1" indent="-282575" algn="l" rtl="0" eaLnBrk="0" fontAlgn="base" hangingPunct="0">
        <a:spcBef>
          <a:spcPct val="0"/>
        </a:spcBef>
        <a:spcAft>
          <a:spcPts val="1000"/>
        </a:spcAft>
        <a:buFont typeface="Arial" panose="020B0604020202020204" pitchFamily="34" charset="0"/>
        <a:buBlip>
          <a:blip r:embed="rId13"/>
        </a:buBlip>
        <a:defRPr sz="2200" kern="1200">
          <a:solidFill>
            <a:schemeClr val="bg1"/>
          </a:solidFill>
          <a:latin typeface="+mn-lt"/>
          <a:ea typeface="+mn-ea"/>
          <a:cs typeface="+mn-cs"/>
          <a:sym typeface="Arial Rounded MT Bold" charset="0"/>
        </a:defRPr>
      </a:lvl2pPr>
      <a:lvl3pPr marL="914400" lvl="2" indent="-282575" algn="l" rtl="0" eaLnBrk="0" fontAlgn="base" hangingPunct="0">
        <a:spcBef>
          <a:spcPct val="0"/>
        </a:spcBef>
        <a:spcAft>
          <a:spcPts val="1000"/>
        </a:spcAft>
        <a:buFont typeface="Arial" panose="020B0604020202020204" pitchFamily="34" charset="0"/>
        <a:buBlip>
          <a:blip r:embed="rId13"/>
        </a:buBlip>
        <a:defRPr sz="2000" kern="1200">
          <a:solidFill>
            <a:schemeClr val="bg1"/>
          </a:solidFill>
          <a:latin typeface="+mn-lt"/>
          <a:ea typeface="+mn-ea"/>
          <a:cs typeface="+mn-cs"/>
          <a:sym typeface="Arial Rounded MT Bold" charset="0"/>
        </a:defRPr>
      </a:lvl3pPr>
      <a:lvl4pPr marL="1196975" lvl="3" indent="-282575" algn="l" rtl="0" eaLnBrk="0" fontAlgn="base" hangingPunct="0">
        <a:spcBef>
          <a:spcPct val="0"/>
        </a:spcBef>
        <a:spcAft>
          <a:spcPts val="1000"/>
        </a:spcAft>
        <a:buFont typeface="Arial" panose="020B0604020202020204" pitchFamily="34" charset="0"/>
        <a:buBlip>
          <a:blip r:embed="rId13"/>
        </a:buBlip>
        <a:defRPr kern="1200">
          <a:solidFill>
            <a:schemeClr val="bg1"/>
          </a:solidFill>
          <a:latin typeface="+mn-lt"/>
          <a:ea typeface="+mn-ea"/>
          <a:cs typeface="+mn-cs"/>
          <a:sym typeface="Arial Rounded MT Bold" charset="0"/>
        </a:defRPr>
      </a:lvl4pPr>
      <a:lvl5pPr marL="1492250" lvl="4" indent="-295275" algn="l" rtl="0" eaLnBrk="0" fontAlgn="base" hangingPunct="0">
        <a:spcBef>
          <a:spcPct val="0"/>
        </a:spcBef>
        <a:spcAft>
          <a:spcPts val="1000"/>
        </a:spcAft>
        <a:buFont typeface="Arial" panose="020B0604020202020204" pitchFamily="34" charset="0"/>
        <a:buBlip>
          <a:blip r:embed="rId13"/>
        </a:buBlip>
        <a:defRPr kern="1200">
          <a:solidFill>
            <a:schemeClr val="bg1"/>
          </a:solidFill>
          <a:latin typeface="+mn-lt"/>
          <a:ea typeface="+mn-ea"/>
          <a:cs typeface="+mn-cs"/>
          <a:sym typeface="Arial Rounded MT Bold" charset="0"/>
        </a:defRPr>
      </a:lvl5pPr>
      <a:lvl6pPr marL="2514600" lvl="5" indent="-228600" algn="l" defTabSz="914400" eaLnBrk="1" fontAlgn="base" latinLnBrk="0" hangingPunct="1">
        <a:spcBef>
          <a:spcPct val="0"/>
        </a:spcBef>
        <a:spcAft>
          <a:spcPts val="1000"/>
        </a:spcAft>
        <a:buBlip>
          <a:blip r:embed="rId13"/>
        </a:buBlip>
        <a:defRPr sz="1800" b="0" i="0" u="none" kern="1200" baseline="0">
          <a:solidFill>
            <a:schemeClr val="bg1"/>
          </a:solidFill>
          <a:latin typeface="+mn-lt"/>
          <a:ea typeface="+mn-ea"/>
          <a:cs typeface="+mn-cs"/>
          <a:sym typeface="Arial Rounded MT Bold" charset="0"/>
        </a:defRPr>
      </a:lvl6pPr>
      <a:lvl7pPr marL="2971800" lvl="6" indent="-228600" algn="l" defTabSz="914400" eaLnBrk="1" fontAlgn="base" latinLnBrk="0" hangingPunct="1">
        <a:spcBef>
          <a:spcPct val="0"/>
        </a:spcBef>
        <a:spcAft>
          <a:spcPts val="1000"/>
        </a:spcAft>
        <a:buBlip>
          <a:blip r:embed="rId13"/>
        </a:buBlip>
        <a:defRPr sz="1800" b="0" i="0" u="none" kern="1200" baseline="0">
          <a:solidFill>
            <a:schemeClr val="bg1"/>
          </a:solidFill>
          <a:latin typeface="+mn-lt"/>
          <a:ea typeface="+mn-ea"/>
          <a:cs typeface="+mn-cs"/>
          <a:sym typeface="Arial Rounded MT Bold" charset="0"/>
        </a:defRPr>
      </a:lvl7pPr>
      <a:lvl8pPr marL="3429000" lvl="7" indent="-228600" algn="l" defTabSz="914400" eaLnBrk="1" fontAlgn="base" latinLnBrk="0" hangingPunct="1">
        <a:spcBef>
          <a:spcPct val="0"/>
        </a:spcBef>
        <a:spcAft>
          <a:spcPts val="1000"/>
        </a:spcAft>
        <a:buBlip>
          <a:blip r:embed="rId13"/>
        </a:buBlip>
        <a:defRPr sz="1800" b="0" i="0" u="none" kern="1200" baseline="0">
          <a:solidFill>
            <a:schemeClr val="bg1"/>
          </a:solidFill>
          <a:latin typeface="+mn-lt"/>
          <a:ea typeface="+mn-ea"/>
          <a:cs typeface="+mn-cs"/>
          <a:sym typeface="Arial Rounded MT Bold" charset="0"/>
        </a:defRPr>
      </a:lvl8pPr>
      <a:lvl9pPr marL="3886200" lvl="8" indent="-228600" algn="l" defTabSz="914400" eaLnBrk="1" fontAlgn="base" latinLnBrk="0" hangingPunct="1">
        <a:spcBef>
          <a:spcPct val="0"/>
        </a:spcBef>
        <a:spcAft>
          <a:spcPts val="1000"/>
        </a:spcAft>
        <a:buBlip>
          <a:blip r:embed="rId13"/>
        </a:buBlip>
        <a:defRPr sz="1800" b="0" i="0" u="none" kern="1200" baseline="0">
          <a:solidFill>
            <a:schemeClr val="bg1"/>
          </a:solidFill>
          <a:latin typeface="+mn-lt"/>
          <a:ea typeface="+mn-ea"/>
          <a:cs typeface="+mn-cs"/>
          <a:sym typeface="Arial Rounded MT Bold" charset="0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media" Target="file:///D:\My%20Documents\&#26700;&#38754;\&#36213;&#20029;&#23569;&#20808;&#38431;&#27963;&#21160;\&#35270;&#39057;&#12289;&#29031;&#29255;\&#39749;&#21147;&#20013;&#22269;6&#31186;.wmv" TargetMode="External"/><Relationship Id="rId4" Type="http://schemas.openxmlformats.org/officeDocument/2006/relationships/video" Target="file:///D:\My%20Documents\&#26700;&#38754;\&#36213;&#20029;&#23569;&#20808;&#38431;&#27963;&#21160;\&#35270;&#39057;&#12289;&#29031;&#29255;\&#39749;&#21147;&#20013;&#22269;6&#31186;.wmv" TargetMode="External"/><Relationship Id="rId3" Type="http://schemas.openxmlformats.org/officeDocument/2006/relationships/image" Target="../media/image13.jpeg"/><Relationship Id="rId2" Type="http://schemas.openxmlformats.org/officeDocument/2006/relationships/hyperlink" Target="&#26032;&#24314;&#25991;&#20214;&#22841;\&#39749;&#21147;&#20013;&#22269;6&#31186;.wmv" TargetMode="External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media" Target="file:///D:\My%20Documents\&#26700;&#38754;\&#36213;&#20029;&#23569;&#20808;&#38431;&#27963;&#21160;\&#35270;&#39057;&#12289;&#29031;&#29255;\&#37319;&#35775;10&#31186;.wmv" TargetMode="External"/><Relationship Id="rId3" Type="http://schemas.openxmlformats.org/officeDocument/2006/relationships/video" Target="file:///D:\My%20Documents\&#26700;&#38754;\&#36213;&#20029;&#23569;&#20808;&#38431;&#27963;&#21160;\&#35270;&#39057;&#12289;&#29031;&#29255;\&#37319;&#35775;10&#31186;.wmv" TargetMode="External"/><Relationship Id="rId2" Type="http://schemas.openxmlformats.org/officeDocument/2006/relationships/image" Target="../media/image23.jpe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3.jpeg"/><Relationship Id="rId1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microsoft.com/office/2007/relationships/media" Target="file:///D:\My%20Documents\&#26700;&#38754;\&#36213;&#20029;&#23569;&#20808;&#38431;&#27963;&#21160;\&#35270;&#39057;&#12289;&#29031;&#29255;\&#36741;&#23548;&#21592;&#35762;&#35805;.wmv" TargetMode="External"/><Relationship Id="rId3" Type="http://schemas.openxmlformats.org/officeDocument/2006/relationships/video" Target="file:///D:\My%20Documents\&#26700;&#38754;\&#36213;&#20029;&#23569;&#20808;&#38431;&#27963;&#21160;\&#35270;&#39057;&#12289;&#29031;&#29255;\&#36741;&#23548;&#21592;&#35762;&#35805;.wmv" TargetMode="External"/><Relationship Id="rId2" Type="http://schemas.openxmlformats.org/officeDocument/2006/relationships/image" Target="../media/image32.jpeg"/><Relationship Id="rId1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jpeg"/><Relationship Id="rId8" Type="http://schemas.openxmlformats.org/officeDocument/2006/relationships/image" Target="../media/image40.jpeg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44.jpeg"/><Relationship Id="rId11" Type="http://schemas.openxmlformats.org/officeDocument/2006/relationships/image" Target="../media/image43.jpeg"/><Relationship Id="rId10" Type="http://schemas.openxmlformats.org/officeDocument/2006/relationships/image" Target="../media/image42.jpeg"/><Relationship Id="rId1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图片 8" descr="00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13520" cy="6897370"/>
          </a:xfrm>
          <a:prstGeom prst="rect">
            <a:avLst/>
          </a:prstGeom>
        </p:spPr>
      </p:pic>
      <p:sp>
        <p:nvSpPr>
          <p:cNvPr id="8196" name="梯形 5"/>
          <p:cNvSpPr/>
          <p:nvPr/>
        </p:nvSpPr>
        <p:spPr>
          <a:xfrm rot="5400000" flipV="1">
            <a:off x="-154940" y="3773170"/>
            <a:ext cx="3192145" cy="187261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166498" y="162301004"/>
              </a:cxn>
              <a:cxn ang="0">
                <a:pos x="402721653" y="162301004"/>
              </a:cxn>
              <a:cxn ang="0">
                <a:pos x="471888132" y="0"/>
              </a:cxn>
            </a:cxnLst>
            <a:rect l="0" t="0" r="0" b="0"/>
            <a:pathLst>
              <a:path w="21600" h="21600">
                <a:moveTo>
                  <a:pt x="0" y="0"/>
                </a:moveTo>
                <a:lnTo>
                  <a:pt x="3166" y="21600"/>
                </a:lnTo>
                <a:lnTo>
                  <a:pt x="1843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00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199" name="梯形 12"/>
          <p:cNvSpPr/>
          <p:nvPr/>
        </p:nvSpPr>
        <p:spPr>
          <a:xfrm rot="5400000" flipV="1">
            <a:off x="4007485" y="3806190"/>
            <a:ext cx="3192780" cy="1873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166498" y="162301004"/>
              </a:cxn>
              <a:cxn ang="0">
                <a:pos x="402721653" y="162301004"/>
              </a:cxn>
              <a:cxn ang="0">
                <a:pos x="471888132" y="0"/>
              </a:cxn>
            </a:cxnLst>
            <a:rect l="0" t="0" r="0" b="0"/>
            <a:pathLst>
              <a:path w="21600" h="21600">
                <a:moveTo>
                  <a:pt x="0" y="0"/>
                </a:moveTo>
                <a:lnTo>
                  <a:pt x="3166" y="21600"/>
                </a:lnTo>
                <a:lnTo>
                  <a:pt x="1843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B523B4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4" name="组 21"/>
          <p:cNvGrpSpPr/>
          <p:nvPr/>
        </p:nvGrpSpPr>
        <p:grpSpPr>
          <a:xfrm>
            <a:off x="2575878" y="3117215"/>
            <a:ext cx="1871662" cy="3192463"/>
            <a:chOff x="0" y="0"/>
            <a:chExt cx="1872352" cy="3192614"/>
          </a:xfrm>
        </p:grpSpPr>
        <p:sp>
          <p:nvSpPr>
            <p:cNvPr id="8202" name="梯形 11"/>
            <p:cNvSpPr/>
            <p:nvPr/>
          </p:nvSpPr>
          <p:spPr>
            <a:xfrm rot="5400000" flipV="1">
              <a:off x="-660131" y="660131"/>
              <a:ext cx="3192614" cy="18723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9166498" y="162301004"/>
                </a:cxn>
                <a:cxn ang="0">
                  <a:pos x="402721653" y="162301004"/>
                </a:cxn>
                <a:cxn ang="0">
                  <a:pos x="471888132" y="0"/>
                </a:cxn>
              </a:cxnLst>
              <a:rect l="0" t="0" r="0" b="0"/>
              <a:pathLst>
                <a:path w="21600" h="21600">
                  <a:moveTo>
                    <a:pt x="0" y="0"/>
                  </a:moveTo>
                  <a:lnTo>
                    <a:pt x="3166" y="21600"/>
                  </a:lnTo>
                  <a:lnTo>
                    <a:pt x="1843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203" name="文本框 16"/>
            <p:cNvSpPr/>
            <p:nvPr/>
          </p:nvSpPr>
          <p:spPr>
            <a:xfrm>
              <a:off x="190832" y="854154"/>
              <a:ext cx="1664293" cy="87443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lvl="0"/>
              <a:endParaRPr lang="zh-CN" altLang="en-US" sz="4800" b="1" dirty="0">
                <a:solidFill>
                  <a:srgbClr val="F8F8F8"/>
                </a:solidFill>
                <a:latin typeface="华文隶书" charset="0"/>
                <a:ea typeface="宋体" panose="02010600030101010101" pitchFamily="2" charset="-122"/>
                <a:sym typeface="华文隶书" charset="0"/>
              </a:endParaRPr>
            </a:p>
          </p:txBody>
        </p:sp>
      </p:grpSp>
      <p:sp>
        <p:nvSpPr>
          <p:cNvPr id="8205" name="梯形 13"/>
          <p:cNvSpPr/>
          <p:nvPr/>
        </p:nvSpPr>
        <p:spPr>
          <a:xfrm rot="5400000" flipV="1">
            <a:off x="6109335" y="3806190"/>
            <a:ext cx="3192780" cy="1873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166498" y="162301004"/>
              </a:cxn>
              <a:cxn ang="0">
                <a:pos x="402721653" y="162301004"/>
              </a:cxn>
              <a:cxn ang="0">
                <a:pos x="471888132" y="0"/>
              </a:cxn>
            </a:cxnLst>
            <a:rect l="0" t="0" r="0" b="0"/>
            <a:pathLst>
              <a:path w="21600" h="21600">
                <a:moveTo>
                  <a:pt x="0" y="0"/>
                </a:moveTo>
                <a:lnTo>
                  <a:pt x="3166" y="21600"/>
                </a:lnTo>
                <a:lnTo>
                  <a:pt x="1843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00710" y="3708400"/>
            <a:ext cx="792480" cy="26758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预备部分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16025" y="3683000"/>
            <a:ext cx="792480" cy="24060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b="1">
                <a:solidFill>
                  <a:schemeClr val="bg1"/>
                </a:solidFill>
              </a:rPr>
              <a:t>队会仪式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70200" y="3618865"/>
            <a:ext cx="731520" cy="22517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情感激发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70910" y="3381375"/>
            <a:ext cx="731520" cy="32467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我爱我的祖国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46930" y="3680460"/>
            <a:ext cx="731520" cy="21901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情感激扬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46930" y="3381375"/>
            <a:ext cx="1280160" cy="42576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争当敬业乐学</a:t>
            </a:r>
            <a:endParaRPr lang="zh-CN" altLang="en-US" sz="3600" b="1">
              <a:solidFill>
                <a:schemeClr val="bg1"/>
              </a:solidFill>
            </a:endParaRPr>
          </a:p>
          <a:p>
            <a:endParaRPr lang="zh-CN" altLang="en-US" sz="3600"/>
          </a:p>
        </p:txBody>
      </p:sp>
      <p:sp>
        <p:nvSpPr>
          <p:cNvPr id="12" name="文本框 11"/>
          <p:cNvSpPr txBox="1"/>
          <p:nvPr/>
        </p:nvSpPr>
        <p:spPr>
          <a:xfrm>
            <a:off x="5815330" y="3978910"/>
            <a:ext cx="731520" cy="146875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好少年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105015" y="3640455"/>
            <a:ext cx="40132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快乐宣誓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96200" y="3622040"/>
            <a:ext cx="731520" cy="2565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600" b="1">
                <a:solidFill>
                  <a:schemeClr val="bg1"/>
                </a:solidFill>
              </a:rPr>
              <a:t>升 华 情 感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22" name="图片 2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70" y="377127"/>
            <a:ext cx="7217678" cy="2284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199" grpId="0" animBg="1"/>
      <p:bldP spid="820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495" y="15240"/>
            <a:ext cx="9207500" cy="6897370"/>
          </a:xfrm>
          <a:prstGeom prst="rect">
            <a:avLst/>
          </a:prstGeom>
        </p:spPr>
      </p:pic>
      <p:grpSp>
        <p:nvGrpSpPr>
          <p:cNvPr id="2" name="组合 9219"/>
          <p:cNvGrpSpPr/>
          <p:nvPr/>
        </p:nvGrpSpPr>
        <p:grpSpPr>
          <a:xfrm>
            <a:off x="717868" y="2501899"/>
            <a:ext cx="7548562" cy="4069317"/>
            <a:chOff x="4235" y="-153398"/>
            <a:chExt cx="7548714" cy="3690210"/>
          </a:xfrm>
        </p:grpSpPr>
        <p:sp>
          <p:nvSpPr>
            <p:cNvPr id="9220" name="任意多边形 9220"/>
            <p:cNvSpPr/>
            <p:nvPr/>
          </p:nvSpPr>
          <p:spPr>
            <a:xfrm rot="5400000">
              <a:off x="280175" y="554488"/>
              <a:ext cx="1681459" cy="22333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0897" y="0"/>
                </a:cxn>
                <a:cxn ang="0">
                  <a:pos x="270897" y="3357566"/>
                </a:cxn>
                <a:cxn ang="0">
                  <a:pos x="1681547" y="3357566"/>
                </a:cxn>
                <a:cxn ang="0">
                  <a:pos x="1681547" y="3628632"/>
                </a:cxn>
                <a:cxn ang="0">
                  <a:pos x="0" y="3628632"/>
                </a:cxn>
              </a:cxnLst>
              <a:rect l="0" t="0" r="0" b="0"/>
              <a:pathLst>
                <a:path w="1681547" h="3628632">
                  <a:moveTo>
                    <a:pt x="0" y="0"/>
                  </a:moveTo>
                  <a:lnTo>
                    <a:pt x="270897" y="0"/>
                  </a:lnTo>
                  <a:lnTo>
                    <a:pt x="270897" y="3357566"/>
                  </a:lnTo>
                  <a:lnTo>
                    <a:pt x="1681547" y="3357566"/>
                  </a:lnTo>
                  <a:lnTo>
                    <a:pt x="1681547" y="3628632"/>
                  </a:lnTo>
                  <a:lnTo>
                    <a:pt x="0" y="3628632"/>
                  </a:lnTo>
                  <a:close/>
                </a:path>
              </a:pathLst>
            </a:custGeom>
            <a:gradFill rotWithShape="1">
              <a:gsLst>
                <a:gs pos="0">
                  <a:srgbClr val="FFCC00">
                    <a:alpha val="100000"/>
                  </a:srgbClr>
                </a:gs>
                <a:gs pos="53999">
                  <a:srgbClr val="FFFF00">
                    <a:alpha val="100000"/>
                  </a:srgbClr>
                </a:gs>
                <a:gs pos="100000">
                  <a:srgbClr val="00BC00">
                    <a:alpha val="100000"/>
                  </a:srgbClr>
                </a:gs>
              </a:gsLst>
              <a:lin ang="0" scaled="1"/>
              <a:tileRect/>
            </a:gradFill>
            <a:ln w="12700" cap="flat" cmpd="sng">
              <a:solidFill>
                <a:srgbClr val="04377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21" name="矩形 9221"/>
            <p:cNvSpPr/>
            <p:nvPr/>
          </p:nvSpPr>
          <p:spPr>
            <a:xfrm>
              <a:off x="201110" y="1322322"/>
              <a:ext cx="3510220" cy="221427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2" name="矩形 9222"/>
            <p:cNvSpPr/>
            <p:nvPr/>
          </p:nvSpPr>
          <p:spPr>
            <a:xfrm>
              <a:off x="201718" y="1322592"/>
              <a:ext cx="2315210" cy="221422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37160" tIns="137160" rIns="137160" bIns="137160" anchor="t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3600" b="1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清点人数</a:t>
              </a:r>
              <a:endParaRPr lang="zh-CN" altLang="en-US" sz="36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224" name="任意多边形 9224"/>
            <p:cNvSpPr/>
            <p:nvPr/>
          </p:nvSpPr>
          <p:spPr>
            <a:xfrm rot="5400000">
              <a:off x="5598597" y="-426216"/>
              <a:ext cx="1681308" cy="22269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0897" y="0"/>
                </a:cxn>
                <a:cxn ang="0">
                  <a:pos x="270897" y="3339854"/>
                </a:cxn>
                <a:cxn ang="0">
                  <a:pos x="1681547" y="3339854"/>
                </a:cxn>
                <a:cxn ang="0">
                  <a:pos x="1681547" y="3610920"/>
                </a:cxn>
                <a:cxn ang="0">
                  <a:pos x="0" y="3610920"/>
                </a:cxn>
              </a:cxnLst>
              <a:rect l="0" t="0" r="0" b="0"/>
              <a:pathLst>
                <a:path w="1681547" h="3610920">
                  <a:moveTo>
                    <a:pt x="0" y="0"/>
                  </a:moveTo>
                  <a:lnTo>
                    <a:pt x="270897" y="0"/>
                  </a:lnTo>
                  <a:lnTo>
                    <a:pt x="270897" y="3339854"/>
                  </a:lnTo>
                  <a:lnTo>
                    <a:pt x="1681547" y="3339854"/>
                  </a:lnTo>
                  <a:lnTo>
                    <a:pt x="1681547" y="3610920"/>
                  </a:lnTo>
                  <a:lnTo>
                    <a:pt x="0" y="3610920"/>
                  </a:lnTo>
                  <a:close/>
                </a:path>
              </a:pathLst>
            </a:custGeom>
            <a:gradFill rotWithShape="1">
              <a:gsLst>
                <a:gs pos="0">
                  <a:srgbClr val="FF0000">
                    <a:alpha val="100000"/>
                  </a:srgbClr>
                </a:gs>
                <a:gs pos="50000">
                  <a:srgbClr val="FF6600">
                    <a:alpha val="100000"/>
                  </a:srgbClr>
                </a:gs>
                <a:gs pos="100000">
                  <a:srgbClr val="FFFF00">
                    <a:alpha val="100000"/>
                  </a:srgbClr>
                </a:gs>
              </a:gsLst>
              <a:lin ang="0" scaled="1"/>
              <a:tileRect/>
            </a:gradFill>
            <a:ln w="12700" cap="flat" cmpd="sng">
              <a:solidFill>
                <a:srgbClr val="043779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25" name="矩形 9225"/>
            <p:cNvSpPr/>
            <p:nvPr/>
          </p:nvSpPr>
          <p:spPr>
            <a:xfrm>
              <a:off x="4016761" y="343457"/>
              <a:ext cx="3536188" cy="221427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6" name="矩形 9226"/>
            <p:cNvSpPr/>
            <p:nvPr/>
          </p:nvSpPr>
          <p:spPr>
            <a:xfrm>
              <a:off x="4016761" y="343457"/>
              <a:ext cx="3536188" cy="221427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37160" tIns="137160" rIns="137160" bIns="137160" anchor="t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endParaRPr lang="zh-CN" altLang="en-US" sz="3600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3" name="任意多边形 9220"/>
          <p:cNvSpPr/>
          <p:nvPr/>
        </p:nvSpPr>
        <p:spPr>
          <a:xfrm rot="5400000">
            <a:off x="3715385" y="2542540"/>
            <a:ext cx="1680845" cy="2413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0897" y="0"/>
              </a:cxn>
              <a:cxn ang="0">
                <a:pos x="270897" y="3357566"/>
              </a:cxn>
              <a:cxn ang="0">
                <a:pos x="1681547" y="3357566"/>
              </a:cxn>
              <a:cxn ang="0">
                <a:pos x="1681547" y="3628632"/>
              </a:cxn>
              <a:cxn ang="0">
                <a:pos x="0" y="3628632"/>
              </a:cxn>
            </a:cxnLst>
            <a:rect l="0" t="0" r="0" b="0"/>
            <a:pathLst>
              <a:path w="1681547" h="3628632">
                <a:moveTo>
                  <a:pt x="0" y="0"/>
                </a:moveTo>
                <a:lnTo>
                  <a:pt x="270897" y="0"/>
                </a:lnTo>
                <a:lnTo>
                  <a:pt x="270897" y="3357566"/>
                </a:lnTo>
                <a:lnTo>
                  <a:pt x="1681547" y="3357566"/>
                </a:lnTo>
                <a:lnTo>
                  <a:pt x="1681547" y="3628632"/>
                </a:lnTo>
                <a:lnTo>
                  <a:pt x="0" y="3628632"/>
                </a:lnTo>
                <a:close/>
              </a:path>
            </a:pathLst>
          </a:custGeom>
          <a:gradFill rotWithShape="1">
            <a:gsLst>
              <a:gs pos="0">
                <a:srgbClr val="14CD68"/>
              </a:gs>
              <a:gs pos="100000">
                <a:srgbClr val="0B6E38"/>
              </a:gs>
            </a:gsLst>
            <a:lin ang="0" scaled="0"/>
          </a:gradFill>
          <a:ln w="12700" cap="flat" cmpd="sng">
            <a:solidFill>
              <a:schemeClr val="bg2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980815" y="3429635"/>
            <a:ext cx="1198245" cy="6400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l"/>
            <a:r>
              <a:rPr lang="zh-CN" altLang="en-US" sz="3600" b="1" u="non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出旗</a:t>
            </a:r>
            <a:endParaRPr lang="zh-CN" altLang="en-US" sz="3600" b="1" u="none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03365" y="3108960"/>
            <a:ext cx="1663065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唱队歌</a:t>
            </a:r>
            <a:endParaRPr lang="zh-CN" altLang="en-US" sz="3600" b="1">
              <a:solidFill>
                <a:srgbClr val="FF0000"/>
              </a:solidFill>
            </a:endParaRPr>
          </a:p>
        </p:txBody>
      </p:sp>
      <p:pic>
        <p:nvPicPr>
          <p:cNvPr id="17" name="图片 16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99" y="377126"/>
            <a:ext cx="6355444" cy="2011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765" y="-19685"/>
            <a:ext cx="9094470" cy="6897370"/>
          </a:xfrm>
          <a:prstGeom prst="rect">
            <a:avLst/>
          </a:prstGeom>
        </p:spPr>
      </p:pic>
      <p:pic>
        <p:nvPicPr>
          <p:cNvPr id="10" name="图片 9" descr="7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77" y="0"/>
            <a:ext cx="5623339" cy="1779814"/>
          </a:xfrm>
          <a:prstGeom prst="rect">
            <a:avLst/>
          </a:prstGeom>
        </p:spPr>
      </p:pic>
      <p:pic>
        <p:nvPicPr>
          <p:cNvPr id="3" name="魅力中国6秒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2960" y="2132965"/>
            <a:ext cx="6432550" cy="4246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31935" cy="68973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95145" y="1913890"/>
            <a:ext cx="3329305" cy="7620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4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知识大比拼</a:t>
            </a:r>
            <a:endParaRPr lang="zh-CN" altLang="en-US" sz="4400" b="1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图片 7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77" y="0"/>
            <a:ext cx="5623339" cy="1779814"/>
          </a:xfrm>
          <a:prstGeom prst="rect">
            <a:avLst/>
          </a:prstGeom>
        </p:spPr>
      </p:pic>
      <p:pic>
        <p:nvPicPr>
          <p:cNvPr id="4" name="图片 3" descr="知识竞赛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" y="2828925"/>
            <a:ext cx="4616450" cy="3462655"/>
          </a:xfrm>
          <a:prstGeom prst="rect">
            <a:avLst/>
          </a:prstGeom>
        </p:spPr>
      </p:pic>
      <p:pic>
        <p:nvPicPr>
          <p:cNvPr id="5" name="图片 4" descr="D:\My Documents\桌面\7.4934_副本.jpg7.4934_副本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01995" y="2384425"/>
            <a:ext cx="3060065" cy="4080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75115" cy="6897370"/>
          </a:xfrm>
          <a:prstGeom prst="rect">
            <a:avLst/>
          </a:prstGeom>
        </p:spPr>
      </p:pic>
      <p:pic>
        <p:nvPicPr>
          <p:cNvPr id="10" name="图片 9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57" y="0"/>
            <a:ext cx="5623339" cy="1779814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4754245" y="949325"/>
            <a:ext cx="4306570" cy="5577840"/>
          </a:xfrm>
          <a:prstGeom prst="roundRect">
            <a:avLst/>
          </a:prstGeom>
          <a:solidFill>
            <a:srgbClr val="FDE40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98085" y="932180"/>
            <a:ext cx="3890010" cy="557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      </a:t>
            </a:r>
            <a:r>
              <a:rPr lang="zh-CN" altLang="en-US" sz="2000" dirty="0"/>
              <a:t>《祖国，感谢您》</a:t>
            </a:r>
            <a:endParaRPr lang="zh-CN" altLang="en-US" sz="2000" dirty="0"/>
          </a:p>
          <a:p>
            <a:r>
              <a:rPr lang="zh-CN" altLang="en-US" sz="2000" dirty="0"/>
              <a:t>祖国，感谢您，</a:t>
            </a:r>
            <a:endParaRPr lang="zh-CN" altLang="en-US" sz="2000" dirty="0"/>
          </a:p>
          <a:p>
            <a:r>
              <a:rPr lang="zh-CN" altLang="en-US" sz="2000" dirty="0"/>
              <a:t>感谢您赐予我金色的生命，</a:t>
            </a:r>
            <a:endParaRPr lang="zh-CN" altLang="en-US" sz="2000" dirty="0"/>
          </a:p>
          <a:p>
            <a:r>
              <a:rPr lang="zh-CN" altLang="en-US" sz="2000" dirty="0"/>
              <a:t>黄皮肤，黑头发，黑眼睛，</a:t>
            </a:r>
            <a:endParaRPr lang="zh-CN" altLang="en-US" sz="2000" dirty="0"/>
          </a:p>
          <a:p>
            <a:r>
              <a:rPr lang="zh-CN" altLang="en-US" sz="2000" dirty="0"/>
              <a:t>让我们身体里流着炎黄子孙热血。</a:t>
            </a:r>
            <a:endParaRPr lang="zh-CN" altLang="en-US" sz="2000" dirty="0"/>
          </a:p>
          <a:p>
            <a:r>
              <a:rPr lang="zh-CN" altLang="en-US" sz="2000" dirty="0"/>
              <a:t>祖国，感谢您，</a:t>
            </a:r>
            <a:endParaRPr lang="zh-CN" altLang="en-US" sz="2000" dirty="0"/>
          </a:p>
          <a:p>
            <a:r>
              <a:rPr lang="zh-CN" altLang="en-US" sz="2000" dirty="0"/>
              <a:t>感谢您给予我优美的环境，</a:t>
            </a:r>
            <a:endParaRPr lang="zh-CN" altLang="en-US" sz="2000" dirty="0"/>
          </a:p>
          <a:p>
            <a:r>
              <a:rPr lang="zh-CN" altLang="en-US" sz="2000" dirty="0"/>
              <a:t>游黄山，登长城，过三峡，</a:t>
            </a:r>
            <a:endParaRPr lang="zh-CN" altLang="en-US" sz="2000" dirty="0"/>
          </a:p>
          <a:p>
            <a:r>
              <a:rPr lang="zh-CN" altLang="en-US" sz="2000" dirty="0"/>
              <a:t>让我在这青山绿水中自由地徜徉。</a:t>
            </a:r>
            <a:endParaRPr lang="zh-CN" altLang="en-US" sz="2000" dirty="0"/>
          </a:p>
          <a:p>
            <a:endParaRPr lang="zh-CN" altLang="en-US" sz="2000" dirty="0"/>
          </a:p>
          <a:p>
            <a:r>
              <a:rPr lang="zh-CN" altLang="en-US" sz="2000" dirty="0"/>
              <a:t>祖国，感谢您，</a:t>
            </a:r>
            <a:endParaRPr lang="zh-CN" altLang="en-US" sz="2000" dirty="0"/>
          </a:p>
          <a:p>
            <a:r>
              <a:rPr lang="zh-CN" altLang="en-US" sz="2000" dirty="0"/>
              <a:t>感谢您传授我渊博的知识，</a:t>
            </a:r>
            <a:endParaRPr lang="zh-CN" altLang="en-US" sz="2000" dirty="0"/>
          </a:p>
          <a:p>
            <a:r>
              <a:rPr lang="zh-CN" altLang="en-US" sz="2000" dirty="0"/>
              <a:t>学天文，习地理，明历史，</a:t>
            </a:r>
            <a:endParaRPr lang="zh-CN" altLang="en-US" sz="2000" dirty="0"/>
          </a:p>
          <a:p>
            <a:r>
              <a:rPr lang="zh-CN" altLang="en-US" sz="2000" dirty="0"/>
              <a:t>让我在知识的海洋中尽情地遨游。</a:t>
            </a:r>
            <a:endParaRPr lang="zh-CN" altLang="en-US" sz="2000" dirty="0"/>
          </a:p>
          <a:p>
            <a:r>
              <a:rPr lang="zh-CN" altLang="en-US" sz="2000" dirty="0"/>
              <a:t>祖国，感谢您，</a:t>
            </a:r>
            <a:endParaRPr lang="zh-CN" altLang="en-US" sz="2000" dirty="0"/>
          </a:p>
          <a:p>
            <a:r>
              <a:rPr lang="zh-CN" altLang="en-US" sz="2000" dirty="0"/>
              <a:t>感谢您所给予我的一切，</a:t>
            </a:r>
            <a:endParaRPr lang="zh-CN" altLang="en-US" sz="2000" dirty="0"/>
          </a:p>
          <a:p>
            <a:r>
              <a:rPr lang="zh-CN" altLang="en-US" sz="2000" dirty="0"/>
              <a:t>千言万语，汇成一句：</a:t>
            </a:r>
            <a:endParaRPr lang="zh-CN" altLang="en-US" sz="2000" dirty="0"/>
          </a:p>
          <a:p>
            <a:r>
              <a:rPr lang="zh-CN" altLang="en-US" sz="2000" dirty="0"/>
              <a:t>感谢您，我的祖国----母亲！</a:t>
            </a:r>
            <a:endParaRPr lang="zh-CN" altLang="en-US" sz="2000" dirty="0"/>
          </a:p>
        </p:txBody>
      </p:sp>
      <p:pic>
        <p:nvPicPr>
          <p:cNvPr id="5" name="图片 4" descr="朗诵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95" y="2917190"/>
            <a:ext cx="4394835" cy="35388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21105" y="2200910"/>
            <a:ext cx="4175125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</a:rPr>
              <a:t>配乐朗诵</a:t>
            </a:r>
            <a:endParaRPr lang="zh-CN" altLang="en-US" sz="3200" b="1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alpha val="40000"/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13520" cy="6897370"/>
          </a:xfrm>
          <a:prstGeom prst="rect">
            <a:avLst/>
          </a:prstGeom>
        </p:spPr>
      </p:pic>
      <p:pic>
        <p:nvPicPr>
          <p:cNvPr id="8" name="图片 7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77" y="0"/>
            <a:ext cx="5623339" cy="1779814"/>
          </a:xfrm>
          <a:prstGeom prst="rect">
            <a:avLst/>
          </a:prstGeom>
        </p:spPr>
      </p:pic>
      <p:pic>
        <p:nvPicPr>
          <p:cNvPr id="5" name="图片 4" descr="邓稼先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10" y="1965325"/>
            <a:ext cx="3874135" cy="2927350"/>
          </a:xfrm>
          <a:prstGeom prst="rect">
            <a:avLst/>
          </a:prstGeom>
        </p:spPr>
      </p:pic>
      <p:pic>
        <p:nvPicPr>
          <p:cNvPr id="6" name="图片 5" descr="焦裕禄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265" y="3669665"/>
            <a:ext cx="3961130" cy="2992755"/>
          </a:xfrm>
          <a:prstGeom prst="rect">
            <a:avLst/>
          </a:prstGeom>
        </p:spPr>
      </p:pic>
      <p:pic>
        <p:nvPicPr>
          <p:cNvPr id="9" name="图片 8" descr="罗阳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825" y="543560"/>
            <a:ext cx="3925570" cy="2944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13520" cy="6897370"/>
          </a:xfrm>
          <a:prstGeom prst="rect">
            <a:avLst/>
          </a:prstGeom>
        </p:spPr>
      </p:pic>
      <p:pic>
        <p:nvPicPr>
          <p:cNvPr id="8" name="图片 7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77" y="0"/>
            <a:ext cx="5623339" cy="1779814"/>
          </a:xfrm>
          <a:prstGeom prst="rect">
            <a:avLst/>
          </a:prstGeom>
        </p:spPr>
      </p:pic>
      <p:pic>
        <p:nvPicPr>
          <p:cNvPr id="11270" name="Picture 30" descr="0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" y="3556000"/>
            <a:ext cx="3676015" cy="3321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265805" y="2205990"/>
            <a:ext cx="674751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000" b="1"/>
              <a:t>小学生如何做到爱国？</a:t>
            </a:r>
            <a:endParaRPr lang="zh-CN" altLang="zh-CN" sz="4000" b="1"/>
          </a:p>
        </p:txBody>
      </p:sp>
      <p:sp>
        <p:nvSpPr>
          <p:cNvPr id="4" name="对角圆角矩形 3"/>
          <p:cNvSpPr/>
          <p:nvPr/>
        </p:nvSpPr>
        <p:spPr>
          <a:xfrm>
            <a:off x="1777365" y="2205355"/>
            <a:ext cx="1560830" cy="677545"/>
          </a:xfrm>
          <a:prstGeom prst="round2DiagRect">
            <a:avLst/>
          </a:prstGeom>
          <a:solidFill>
            <a:srgbClr val="A4F0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solidFill>
                  <a:schemeClr val="tx1"/>
                </a:solidFill>
              </a:rPr>
              <a:t>思考：</a:t>
            </a:r>
            <a:endParaRPr lang="zh-CN" altLang="en-US" sz="4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90" y="-19685"/>
            <a:ext cx="9150985" cy="6897370"/>
          </a:xfrm>
          <a:prstGeom prst="rect">
            <a:avLst/>
          </a:prstGeom>
        </p:spPr>
      </p:pic>
      <p:sp>
        <p:nvSpPr>
          <p:cNvPr id="2" name="对角圆角矩形 1"/>
          <p:cNvSpPr/>
          <p:nvPr/>
        </p:nvSpPr>
        <p:spPr>
          <a:xfrm>
            <a:off x="681355" y="2967990"/>
            <a:ext cx="2850515" cy="580390"/>
          </a:xfrm>
          <a:prstGeom prst="round2DiagRect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99465" y="3058795"/>
            <a:ext cx="813371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3600"/>
              <a:t>辅导员小结：</a:t>
            </a:r>
            <a:r>
              <a:rPr lang="zh-CN" altLang="en-US" sz="2800" b="1">
                <a:solidFill>
                  <a:schemeClr val="tx1"/>
                </a:solidFill>
              </a:rPr>
              <a:t>听了同学们的发言，老师觉得你们都非常有自己的想法。爱国是中华民族的优良传统。习近平爷爷也说过希望我们热爱党、热爱祖国、热爱人民，有知识、有品德、有作为。那我们要如何做到呢?有请主持人带领我们进入下面的活动吧！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pic>
        <p:nvPicPr>
          <p:cNvPr id="9" name="图片 8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77" y="0"/>
            <a:ext cx="5623339" cy="1779814"/>
          </a:xfrm>
          <a:prstGeom prst="rect">
            <a:avLst/>
          </a:prstGeom>
        </p:spPr>
      </p:pic>
      <p:pic>
        <p:nvPicPr>
          <p:cNvPr id="5" name="图片 4" descr="D:\My Documents\桌面\jianghua _4936_副本.jpgjianghua _4936_副本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69193" y="161290"/>
            <a:ext cx="3886835" cy="2914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13520" cy="6897370"/>
          </a:xfrm>
          <a:prstGeom prst="rect">
            <a:avLst/>
          </a:prstGeom>
        </p:spPr>
      </p:pic>
      <p:pic>
        <p:nvPicPr>
          <p:cNvPr id="9" name="图片 8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9" y="134744"/>
            <a:ext cx="6240780" cy="1975237"/>
          </a:xfrm>
          <a:prstGeom prst="rect">
            <a:avLst/>
          </a:prstGeom>
        </p:spPr>
      </p:pic>
      <p:pic>
        <p:nvPicPr>
          <p:cNvPr id="4" name="采访10秒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23060" y="2280285"/>
            <a:ext cx="7210425" cy="452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" y="-19685"/>
            <a:ext cx="9151620" cy="6897370"/>
          </a:xfrm>
          <a:prstGeom prst="rect">
            <a:avLst/>
          </a:prstGeom>
        </p:spPr>
      </p:pic>
      <p:pic>
        <p:nvPicPr>
          <p:cNvPr id="8" name="图片 7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9" y="134744"/>
            <a:ext cx="6240780" cy="1975237"/>
          </a:xfrm>
          <a:prstGeom prst="rect">
            <a:avLst/>
          </a:prstGeom>
        </p:spPr>
      </p:pic>
      <p:pic>
        <p:nvPicPr>
          <p:cNvPr id="110600" name="图片 110599" descr="王秀珍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2607945"/>
            <a:ext cx="2505710" cy="3230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602" name="文本框 110601"/>
          <p:cNvSpPr txBox="1"/>
          <p:nvPr/>
        </p:nvSpPr>
        <p:spPr>
          <a:xfrm>
            <a:off x="155258" y="5905818"/>
            <a:ext cx="2303462" cy="1004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最敬业送奶工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spcBef>
                <a:spcPct val="50000"/>
              </a:spcBef>
            </a:pP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      王秀珍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8440" name="图片 18439" descr="张丽莉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685" y="2021840"/>
            <a:ext cx="2586990" cy="32302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2" name="文本框 18441"/>
          <p:cNvSpPr txBox="1"/>
          <p:nvPr/>
        </p:nvSpPr>
        <p:spPr>
          <a:xfrm>
            <a:off x="6808470" y="5390198"/>
            <a:ext cx="2160588" cy="10058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最美女教师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>
              <a:spcBef>
                <a:spcPct val="50000"/>
              </a:spcBef>
            </a:pPr>
            <a:r>
              <a:rPr lang="zh-CN" altLang="en-US" sz="2400" b="1" dirty="0">
                <a:latin typeface="Arial" panose="020B0604020202020204" pitchFamily="34" charset="0"/>
                <a:ea typeface="宋体" panose="02010600030101010101" pitchFamily="2" charset="-122"/>
              </a:rPr>
              <a:t>    张丽莉</a:t>
            </a:r>
            <a:endParaRPr lang="zh-CN" altLang="en-US" sz="2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6869" name="图片 36868" descr="王继才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395" y="2717165"/>
            <a:ext cx="3364865" cy="23006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2049780" y="5189220"/>
            <a:ext cx="5080000" cy="8229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ctr"/>
            <a:r>
              <a:rPr lang="zh-CN" altLang="en-US" sz="2400"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孤岛夫妻哨</a:t>
            </a:r>
            <a:endParaRPr lang="zh-CN" altLang="en-US" sz="2400" b="1" u="none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0" algn="ctr"/>
            <a:r>
              <a:rPr lang="zh-CN" altLang="en-US" sz="2400" b="1"/>
              <a:t>王继才、王仕花夫妇</a:t>
            </a:r>
            <a:endParaRPr lang="zh-CN" alt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-19685"/>
            <a:ext cx="9113520" cy="6897370"/>
          </a:xfrm>
          <a:prstGeom prst="rect">
            <a:avLst/>
          </a:prstGeom>
        </p:spPr>
      </p:pic>
      <p:sp>
        <p:nvSpPr>
          <p:cNvPr id="6" name="圆角矩形 4101"/>
          <p:cNvSpPr/>
          <p:nvPr/>
        </p:nvSpPr>
        <p:spPr>
          <a:xfrm>
            <a:off x="2717237" y="4936391"/>
            <a:ext cx="2446020" cy="603250"/>
          </a:xfrm>
          <a:prstGeom prst="roundRect">
            <a:avLst>
              <a:gd name="adj" fmla="val 16667"/>
            </a:avLst>
          </a:prstGeom>
          <a:solidFill>
            <a:srgbClr val="B8E51B"/>
          </a:solidFill>
          <a:ln w="9525">
            <a:noFill/>
          </a:ln>
        </p:spPr>
        <p:txBody>
          <a:bodyPr anchor="t"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4099"/>
          <p:cNvGrpSpPr/>
          <p:nvPr/>
        </p:nvGrpSpPr>
        <p:grpSpPr>
          <a:xfrm>
            <a:off x="2729937" y="2252249"/>
            <a:ext cx="5372731" cy="3213568"/>
            <a:chOff x="385517" y="-632434"/>
            <a:chExt cx="5372731" cy="3212947"/>
          </a:xfrm>
        </p:grpSpPr>
        <p:sp>
          <p:nvSpPr>
            <p:cNvPr id="4101" name="圆角矩形 4101"/>
            <p:cNvSpPr/>
            <p:nvPr/>
          </p:nvSpPr>
          <p:spPr>
            <a:xfrm>
              <a:off x="385517" y="-632434"/>
              <a:ext cx="2446020" cy="603133"/>
            </a:xfrm>
            <a:prstGeom prst="roundRect">
              <a:avLst>
                <a:gd name="adj" fmla="val 16667"/>
              </a:avLst>
            </a:prstGeom>
            <a:solidFill>
              <a:srgbClr val="EB6615"/>
            </a:solidFill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02" name="矩形 4102"/>
            <p:cNvSpPr/>
            <p:nvPr/>
          </p:nvSpPr>
          <p:spPr>
            <a:xfrm>
              <a:off x="414727" y="-553709"/>
              <a:ext cx="3125470" cy="54409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204175" tIns="0" rIns="204175" bIns="0" anchor="ctr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3600" b="1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选题说明</a:t>
              </a:r>
              <a:endParaRPr lang="zh-CN" altLang="en-US" sz="36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04" name="圆角矩形 4104"/>
            <p:cNvSpPr/>
            <p:nvPr/>
          </p:nvSpPr>
          <p:spPr>
            <a:xfrm>
              <a:off x="405202" y="86884"/>
              <a:ext cx="2446655" cy="506632"/>
            </a:xfrm>
            <a:prstGeom prst="roundRect">
              <a:avLst>
                <a:gd name="adj" fmla="val 16667"/>
              </a:avLst>
            </a:prstGeom>
            <a:solidFill>
              <a:srgbClr val="FDA246"/>
            </a:solidFill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05" name="矩形 4105"/>
            <p:cNvSpPr/>
            <p:nvPr/>
          </p:nvSpPr>
          <p:spPr>
            <a:xfrm>
              <a:off x="391867" y="149102"/>
              <a:ext cx="2440305" cy="47742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204175" tIns="0" rIns="204175" bIns="0" anchor="ctr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3600" b="1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设计思路</a:t>
              </a:r>
              <a:endParaRPr lang="zh-CN" altLang="en-US" sz="36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4111" name="矩形 4111"/>
            <p:cNvSpPr/>
            <p:nvPr/>
          </p:nvSpPr>
          <p:spPr>
            <a:xfrm>
              <a:off x="409193" y="2141903"/>
              <a:ext cx="5349055" cy="43861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204175" tIns="0" rIns="204175" bIns="0" anchor="ctr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36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活动效果</a:t>
              </a:r>
              <a:endParaRPr lang="zh-CN" altLang="en-US" sz="36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4115" name="Oval 14"/>
          <p:cNvSpPr/>
          <p:nvPr/>
        </p:nvSpPr>
        <p:spPr>
          <a:xfrm>
            <a:off x="3841750" y="3352800"/>
            <a:ext cx="1588" cy="1588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7C6300"/>
              </a:gs>
            </a:gsLst>
            <a:lin ang="18900000" scaled="1"/>
            <a:tileRect/>
          </a:gradFill>
          <a:ln w="9525">
            <a:noFill/>
          </a:ln>
        </p:spPr>
        <p:txBody>
          <a:bodyPr anchor="ctr">
            <a:spAutoFit/>
          </a:bodyPr>
          <a:lstStyle/>
          <a:p>
            <a:pPr lvl="0"/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116" name="Picture 51" descr="338b80a0b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2625" y="5294313"/>
            <a:ext cx="1944688" cy="1563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 4101"/>
          <p:cNvSpPr/>
          <p:nvPr/>
        </p:nvSpPr>
        <p:spPr>
          <a:xfrm>
            <a:off x="2719142" y="3540661"/>
            <a:ext cx="2446020" cy="60325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>
            <a:noFill/>
          </a:ln>
        </p:spPr>
        <p:txBody>
          <a:bodyPr anchor="t"/>
          <a:lstStyle/>
          <a:p>
            <a:pPr lvl="0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活动目标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圆角矩形 4101"/>
          <p:cNvSpPr/>
          <p:nvPr/>
        </p:nvSpPr>
        <p:spPr>
          <a:xfrm>
            <a:off x="2708347" y="4218841"/>
            <a:ext cx="2446020" cy="6032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noFill/>
          </a:ln>
        </p:spPr>
        <p:txBody>
          <a:bodyPr anchor="t"/>
          <a:lstStyle/>
          <a:p>
            <a:pPr lvl="0"/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活动过程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圆角矩形 4101"/>
          <p:cNvSpPr/>
          <p:nvPr/>
        </p:nvSpPr>
        <p:spPr>
          <a:xfrm>
            <a:off x="2745812" y="5653941"/>
            <a:ext cx="2446020" cy="603250"/>
          </a:xfrm>
          <a:prstGeom prst="roundRect">
            <a:avLst>
              <a:gd name="adj" fmla="val 16667"/>
            </a:avLst>
          </a:prstGeom>
          <a:solidFill>
            <a:srgbClr val="CDD729"/>
          </a:solidFill>
          <a:ln w="9525">
            <a:noFill/>
          </a:ln>
        </p:spPr>
        <p:txBody>
          <a:bodyPr anchor="t"/>
          <a:lstStyle/>
          <a:p>
            <a:pPr lvl="0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活动反思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9" name="图片 18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06" y="195944"/>
            <a:ext cx="6003894" cy="1900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90" y="-19685"/>
            <a:ext cx="9151620" cy="6897370"/>
          </a:xfrm>
          <a:prstGeom prst="rect">
            <a:avLst/>
          </a:prstGeom>
        </p:spPr>
      </p:pic>
      <p:pic>
        <p:nvPicPr>
          <p:cNvPr id="8" name="图片 7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9" y="-25276"/>
            <a:ext cx="6240780" cy="1975237"/>
          </a:xfrm>
          <a:prstGeom prst="rect">
            <a:avLst/>
          </a:prstGeom>
        </p:spPr>
      </p:pic>
      <p:pic>
        <p:nvPicPr>
          <p:cNvPr id="4" name="图片 3" descr="小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510" y="2833370"/>
            <a:ext cx="5540375" cy="37909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48280" y="2133600"/>
            <a:ext cx="4279900" cy="5791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solidFill>
                  <a:srgbClr val="002060"/>
                </a:solidFill>
                <a:effectLst/>
              </a:rPr>
              <a:t>            </a:t>
            </a:r>
            <a:r>
              <a:rPr lang="zh-CN" altLang="en-US" sz="3200" b="1">
                <a:solidFill>
                  <a:srgbClr val="002060"/>
                </a:solidFill>
                <a:effectLst/>
              </a:rPr>
              <a:t>小品《值日》</a:t>
            </a:r>
            <a:endParaRPr lang="zh-CN" altLang="en-US" sz="3200" b="1">
              <a:solidFill>
                <a:srgbClr val="00206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-19685"/>
            <a:ext cx="9151620" cy="6897370"/>
          </a:xfrm>
          <a:prstGeom prst="rect">
            <a:avLst/>
          </a:prstGeom>
        </p:spPr>
      </p:pic>
      <p:pic>
        <p:nvPicPr>
          <p:cNvPr id="8" name="图片 7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9" y="134744"/>
            <a:ext cx="6240780" cy="1975237"/>
          </a:xfrm>
          <a:prstGeom prst="rect">
            <a:avLst/>
          </a:prstGeom>
        </p:spPr>
      </p:pic>
      <p:pic>
        <p:nvPicPr>
          <p:cNvPr id="8195" name="图片 2" descr="D:\My Documents\桌面\图片2_副本.png图片2_副本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44975" y="4317683"/>
            <a:ext cx="4443730" cy="212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2321560" y="2400935"/>
            <a:ext cx="6619240" cy="1310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/>
              <a:t>       </a:t>
            </a:r>
            <a:r>
              <a:rPr lang="zh-CN" altLang="en-US" sz="4000" b="1"/>
              <a:t>不负责任的行为</a:t>
            </a:r>
            <a:endParaRPr lang="zh-CN" altLang="en-US" sz="4000" b="1"/>
          </a:p>
          <a:p>
            <a:r>
              <a:rPr lang="zh-CN" altLang="en-US" sz="4000" b="1"/>
              <a:t>           带来的危害</a:t>
            </a:r>
            <a:endParaRPr lang="zh-CN" altLang="en-US" sz="4000" b="1"/>
          </a:p>
        </p:txBody>
      </p:sp>
      <p:sp>
        <p:nvSpPr>
          <p:cNvPr id="7" name="对角圆角矩形 6"/>
          <p:cNvSpPr/>
          <p:nvPr/>
        </p:nvSpPr>
        <p:spPr>
          <a:xfrm>
            <a:off x="1830705" y="2400935"/>
            <a:ext cx="1560830" cy="677545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solidFill>
                  <a:schemeClr val="tx1"/>
                </a:solidFill>
              </a:rPr>
              <a:t>讨论：</a:t>
            </a:r>
            <a:endParaRPr lang="zh-CN" altLang="en-US" sz="4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10" y="0"/>
            <a:ext cx="9113520" cy="6897370"/>
          </a:xfrm>
          <a:prstGeom prst="rect">
            <a:avLst/>
          </a:prstGeom>
        </p:spPr>
      </p:pic>
      <p:pic>
        <p:nvPicPr>
          <p:cNvPr id="8" name="图片 7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77" y="0"/>
            <a:ext cx="5623339" cy="1779814"/>
          </a:xfrm>
          <a:prstGeom prst="rect">
            <a:avLst/>
          </a:prstGeom>
        </p:spPr>
      </p:pic>
      <p:pic>
        <p:nvPicPr>
          <p:cNvPr id="11270" name="Picture 30" descr="0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" y="3554095"/>
            <a:ext cx="4033520" cy="3295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847850" y="2330450"/>
            <a:ext cx="7898765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4000" b="1"/>
              <a:t>作为小学生，如何做才是敬业？</a:t>
            </a:r>
            <a:endParaRPr lang="zh-CN" altLang="zh-CN" sz="4000" b="1"/>
          </a:p>
        </p:txBody>
      </p:sp>
      <p:sp>
        <p:nvSpPr>
          <p:cNvPr id="4" name="对角圆角矩形 3"/>
          <p:cNvSpPr/>
          <p:nvPr/>
        </p:nvSpPr>
        <p:spPr>
          <a:xfrm>
            <a:off x="301625" y="2400935"/>
            <a:ext cx="1560830" cy="677545"/>
          </a:xfrm>
          <a:prstGeom prst="round2DiagRect">
            <a:avLst/>
          </a:prstGeom>
          <a:solidFill>
            <a:srgbClr val="A4F0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4000" b="1">
                <a:solidFill>
                  <a:schemeClr val="tx1"/>
                </a:solidFill>
              </a:rPr>
              <a:t>思考：</a:t>
            </a:r>
            <a:endParaRPr lang="zh-CN" altLang="en-US" sz="4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32570" cy="68973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66390" y="2251710"/>
            <a:ext cx="3967480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/>
              <a:t>我为</a:t>
            </a:r>
            <a:r>
              <a:rPr lang="zh-CN" altLang="en-US" sz="3200" b="1">
                <a:solidFill>
                  <a:srgbClr val="FF0000"/>
                </a:solidFill>
              </a:rPr>
              <a:t>核心价值观</a:t>
            </a:r>
            <a:r>
              <a:rPr lang="zh-CN" altLang="en-US" sz="3200" b="1"/>
              <a:t>代言</a:t>
            </a:r>
            <a:endParaRPr lang="zh-CN" altLang="en-US" sz="3200" b="1"/>
          </a:p>
        </p:txBody>
      </p:sp>
      <p:pic>
        <p:nvPicPr>
          <p:cNvPr id="8" name="图片 7" descr="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9" y="134744"/>
            <a:ext cx="6240780" cy="1975237"/>
          </a:xfrm>
          <a:prstGeom prst="rect">
            <a:avLst/>
          </a:prstGeom>
        </p:spPr>
      </p:pic>
      <p:pic>
        <p:nvPicPr>
          <p:cNvPr id="4" name="图片 3" descr="核心价值观代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994025"/>
            <a:ext cx="4272280" cy="3204210"/>
          </a:xfrm>
          <a:prstGeom prst="rect">
            <a:avLst/>
          </a:prstGeom>
        </p:spPr>
      </p:pic>
      <p:pic>
        <p:nvPicPr>
          <p:cNvPr id="6" name="图片 5" descr="代言卡_467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7715" y="2978150"/>
            <a:ext cx="4466590" cy="316357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13520" cy="6897370"/>
          </a:xfrm>
          <a:prstGeom prst="rect">
            <a:avLst/>
          </a:prstGeom>
        </p:spPr>
      </p:pic>
      <p:pic>
        <p:nvPicPr>
          <p:cNvPr id="9" name="图片 8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41" y="0"/>
            <a:ext cx="4709160" cy="1490472"/>
          </a:xfrm>
          <a:prstGeom prst="rect">
            <a:avLst/>
          </a:prstGeom>
        </p:spPr>
      </p:pic>
      <p:sp>
        <p:nvSpPr>
          <p:cNvPr id="11291" name="椭圆 11290"/>
          <p:cNvSpPr/>
          <p:nvPr/>
        </p:nvSpPr>
        <p:spPr>
          <a:xfrm>
            <a:off x="2693035" y="1167130"/>
            <a:ext cx="5035550" cy="5695315"/>
          </a:xfrm>
          <a:prstGeom prst="ellipse">
            <a:avLst/>
          </a:prstGeom>
          <a:solidFill>
            <a:srgbClr val="FF6600"/>
          </a:solidFill>
          <a:ln w="9525">
            <a:noFill/>
          </a:ln>
        </p:spPr>
        <p:txBody>
          <a:bodyPr anchor="t"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58845" y="1577340"/>
            <a:ext cx="4665345" cy="478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</a:rPr>
              <a:t>我宣誓：</a:t>
            </a:r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为了美好的明天，</a:t>
            </a:r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刻苦勤奋，自强不息;</a:t>
            </a:r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报效祖国，脚踏实地;</a:t>
            </a:r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崇尚科学，努力学习;</a:t>
            </a:r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热爱劳动，强身健体;</a:t>
            </a:r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团结拼搏，永争第一。</a:t>
            </a:r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用智慧培育理想，</a:t>
            </a:r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用汗水浇灌希望。</a:t>
            </a:r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励志图强，不负青春理想，</a:t>
            </a:r>
            <a:endParaRPr lang="zh-CN" altLang="en-US" sz="2800" b="1">
              <a:solidFill>
                <a:schemeClr val="bg1"/>
              </a:solidFill>
            </a:endParaRPr>
          </a:p>
          <a:p>
            <a:r>
              <a:rPr lang="zh-CN" altLang="en-US" sz="2800" b="1">
                <a:solidFill>
                  <a:schemeClr val="bg1"/>
                </a:solidFill>
              </a:rPr>
              <a:t>开拓进取，争做社会栋梁。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13520" cy="6897370"/>
          </a:xfrm>
          <a:prstGeom prst="rect">
            <a:avLst/>
          </a:prstGeom>
        </p:spPr>
      </p:pic>
      <p:pic>
        <p:nvPicPr>
          <p:cNvPr id="9" name="图片 8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41" y="0"/>
            <a:ext cx="4709160" cy="1490472"/>
          </a:xfrm>
          <a:prstGeom prst="rect">
            <a:avLst/>
          </a:prstGeom>
        </p:spPr>
      </p:pic>
      <p:sp>
        <p:nvSpPr>
          <p:cNvPr id="6" name="对角圆角矩形 5"/>
          <p:cNvSpPr/>
          <p:nvPr/>
        </p:nvSpPr>
        <p:spPr>
          <a:xfrm>
            <a:off x="1876425" y="1652905"/>
            <a:ext cx="4827905" cy="579120"/>
          </a:xfrm>
          <a:prstGeom prst="round2DiagRect">
            <a:avLst/>
          </a:prstGeom>
          <a:solidFill>
            <a:srgbClr val="CDD7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018665" y="1652905"/>
            <a:ext cx="4516120" cy="5791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辅导员总结，结束活动</a:t>
            </a:r>
            <a:endParaRPr lang="zh-CN" altLang="en-US" sz="3200"/>
          </a:p>
        </p:txBody>
      </p:sp>
      <p:pic>
        <p:nvPicPr>
          <p:cNvPr id="2" name="辅导员讲话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8665" y="2571115"/>
            <a:ext cx="6572885" cy="3968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51620" cy="68973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3860" y="2384425"/>
            <a:ext cx="8441690" cy="399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</a:rPr>
              <a:t>    </a:t>
            </a:r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</a:rPr>
              <a:t>本次少先队活动，用五年级学生乐于参与、乐于接受的方式，设计丰富的活动，从课内延伸到课外，让每一位队员参与到中队活动中来，通过各种形式引导学生深刻感悟“爱国、敬业”在学习、生活中的重要意义。教育学生从小事做起，从现在做起，践行习近平总书记提出的“</a:t>
            </a:r>
            <a:r>
              <a:rPr lang="zh-CN" altLang="en-US" sz="3200" b="1">
                <a:sym typeface="+mn-ea"/>
              </a:rPr>
              <a:t>热爱党、热爱祖国、热爱人民，有知识、有品德、有作为</a:t>
            </a:r>
            <a:r>
              <a:rPr lang="zh-CN" altLang="en-US" sz="3200" b="1">
                <a:solidFill>
                  <a:schemeClr val="tx1"/>
                </a:solidFill>
                <a:latin typeface="宋体" panose="02010600030101010101" pitchFamily="2" charset="-122"/>
              </a:rPr>
              <a:t>”的祝愿与要求。</a:t>
            </a:r>
            <a:endParaRPr lang="zh-CN" altLang="en-US" sz="3200" b="1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pic>
        <p:nvPicPr>
          <p:cNvPr id="8" name="图片 7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" y="8224"/>
            <a:ext cx="6342077" cy="2007298"/>
          </a:xfrm>
          <a:prstGeom prst="rect">
            <a:avLst/>
          </a:prstGeom>
        </p:spPr>
      </p:pic>
      <p:sp>
        <p:nvSpPr>
          <p:cNvPr id="6152" name="椭圆 6152" descr="队员"/>
          <p:cNvSpPr/>
          <p:nvPr/>
        </p:nvSpPr>
        <p:spPr>
          <a:xfrm>
            <a:off x="6736080" y="2540"/>
            <a:ext cx="2363470" cy="224409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anchor="t"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90" y="-19685"/>
            <a:ext cx="9208770" cy="6897370"/>
          </a:xfrm>
          <a:prstGeom prst="rect">
            <a:avLst/>
          </a:prstGeom>
        </p:spPr>
      </p:pic>
      <p:pic>
        <p:nvPicPr>
          <p:cNvPr id="9" name="图片 8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1" y="8826"/>
            <a:ext cx="6031102" cy="1908873"/>
          </a:xfrm>
          <a:prstGeom prst="rect">
            <a:avLst/>
          </a:prstGeom>
        </p:spPr>
      </p:pic>
      <p:pic>
        <p:nvPicPr>
          <p:cNvPr id="4" name="图片 3" descr="上课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80000" flipV="1">
            <a:off x="949960" y="2335530"/>
            <a:ext cx="5013960" cy="3760470"/>
          </a:xfrm>
          <a:prstGeom prst="rect">
            <a:avLst/>
          </a:prstGeom>
        </p:spPr>
      </p:pic>
      <p:pic>
        <p:nvPicPr>
          <p:cNvPr id="5" name="图片 4" descr="7.4934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9560" y="2044065"/>
            <a:ext cx="3484880" cy="4646930"/>
          </a:xfrm>
          <a:prstGeom prst="rect">
            <a:avLst/>
          </a:prstGeom>
        </p:spPr>
      </p:pic>
      <p:pic>
        <p:nvPicPr>
          <p:cNvPr id="6" name="图片 5" descr="朗诵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80000">
            <a:off x="3479165" y="2567305"/>
            <a:ext cx="4973320" cy="3729990"/>
          </a:xfrm>
          <a:prstGeom prst="rect">
            <a:avLst/>
          </a:prstGeom>
        </p:spPr>
      </p:pic>
      <p:pic>
        <p:nvPicPr>
          <p:cNvPr id="7" name="图片 6" descr="找资料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0000">
            <a:off x="1468120" y="2647315"/>
            <a:ext cx="4986020" cy="3740150"/>
          </a:xfrm>
          <a:prstGeom prst="rect">
            <a:avLst/>
          </a:prstGeom>
        </p:spPr>
      </p:pic>
      <p:pic>
        <p:nvPicPr>
          <p:cNvPr id="8" name="图片 7" descr="朗诵排练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6155" y="2143760"/>
            <a:ext cx="5706745" cy="428053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0" name="图片 9" descr="小品排练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60000">
            <a:off x="1830705" y="2468880"/>
            <a:ext cx="5815965" cy="381063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1" name="图片 10" descr="代言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2950" y="2334895"/>
            <a:ext cx="5452110" cy="4089400"/>
          </a:xfrm>
          <a:prstGeom prst="rect">
            <a:avLst/>
          </a:prstGeom>
        </p:spPr>
      </p:pic>
      <p:pic>
        <p:nvPicPr>
          <p:cNvPr id="12" name="图片 11" descr="欢笑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60000">
            <a:off x="1969135" y="2050415"/>
            <a:ext cx="5541010" cy="4156075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3" name="图片 12" descr="欢笑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">
            <a:off x="1878965" y="1526540"/>
            <a:ext cx="5924550" cy="4443730"/>
          </a:xfrm>
          <a:prstGeom prst="rect">
            <a:avLst/>
          </a:prstGeom>
          <a:solidFill>
            <a:schemeClr val="lt1"/>
          </a:solidFill>
        </p:spPr>
      </p:pic>
      <p:pic>
        <p:nvPicPr>
          <p:cNvPr id="14" name="图片 13" descr="欢笑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6155" y="1844675"/>
            <a:ext cx="6105525" cy="4579620"/>
          </a:xfrm>
          <a:prstGeom prst="rect">
            <a:avLst/>
          </a:prstGeom>
          <a:solidFill>
            <a:schemeClr val="lt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0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000"/>
                            </p:stCondLst>
                            <p:childTnLst>
                              <p:par>
                                <p:cTn id="61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8000"/>
                            </p:stCondLst>
                            <p:childTnLst>
                              <p:par>
                                <p:cTn id="6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0"/>
                            </p:stCondLst>
                            <p:childTnLst>
                              <p:par>
                                <p:cTn id="69" presetID="4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0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0"/>
                            </p:stCondLst>
                            <p:childTnLst>
                              <p:par>
                                <p:cTn id="8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000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8420" y="-19685"/>
            <a:ext cx="9288145" cy="6897370"/>
          </a:xfrm>
          <a:prstGeom prst="rect">
            <a:avLst/>
          </a:prstGeom>
        </p:spPr>
      </p:pic>
      <p:grpSp>
        <p:nvGrpSpPr>
          <p:cNvPr id="2" name="组合 5123"/>
          <p:cNvGrpSpPr/>
          <p:nvPr/>
        </p:nvGrpSpPr>
        <p:grpSpPr>
          <a:xfrm>
            <a:off x="5635625" y="7620"/>
            <a:ext cx="7197090" cy="2700020"/>
            <a:chOff x="0" y="0"/>
            <a:chExt cx="7716837" cy="3388658"/>
          </a:xfrm>
        </p:grpSpPr>
        <p:sp>
          <p:nvSpPr>
            <p:cNvPr id="5128" name="椭圆 5128"/>
            <p:cNvSpPr/>
            <p:nvPr/>
          </p:nvSpPr>
          <p:spPr>
            <a:xfrm>
              <a:off x="0" y="0"/>
              <a:ext cx="3388658" cy="3388658"/>
            </a:xfrm>
            <a:prstGeom prst="ellipse">
              <a:avLst/>
            </a:prstGeom>
            <a:blipFill rotWithShape="1">
              <a:blip r:embed="rId2"/>
              <a:stretch>
                <a:fillRect/>
              </a:stretch>
            </a:blipFill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29" name="矩形 5129"/>
            <p:cNvSpPr/>
            <p:nvPr/>
          </p:nvSpPr>
          <p:spPr>
            <a:xfrm>
              <a:off x="609958" y="1799377"/>
              <a:ext cx="2168741" cy="111825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30" name="矩形 5130"/>
            <p:cNvSpPr/>
            <p:nvPr/>
          </p:nvSpPr>
          <p:spPr>
            <a:xfrm>
              <a:off x="609958" y="1799377"/>
              <a:ext cx="2168741" cy="1118257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b"/>
            <a:lstStyle/>
            <a:p>
              <a:pPr lvl="0"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6500" dirty="0">
                <a:solidFill>
                  <a:srgbClr val="FFFF00"/>
                </a:solidFill>
                <a:latin typeface="Kaiti SC Regular" charset="0"/>
                <a:ea typeface="宋体" panose="02010600030101010101" pitchFamily="2" charset="-122"/>
                <a:sym typeface="Kaiti SC Regular" charset="0"/>
              </a:endParaRPr>
            </a:p>
          </p:txBody>
        </p:sp>
        <p:sp>
          <p:nvSpPr>
            <p:cNvPr id="5132" name="矩形 5132"/>
            <p:cNvSpPr/>
            <p:nvPr/>
          </p:nvSpPr>
          <p:spPr>
            <a:xfrm>
              <a:off x="5404909" y="0"/>
              <a:ext cx="2311928" cy="7455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35" name="矩形 5135"/>
            <p:cNvSpPr/>
            <p:nvPr/>
          </p:nvSpPr>
          <p:spPr>
            <a:xfrm>
              <a:off x="4845780" y="823443"/>
              <a:ext cx="2305817" cy="7455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38" name="矩形 5138"/>
            <p:cNvSpPr/>
            <p:nvPr/>
          </p:nvSpPr>
          <p:spPr>
            <a:xfrm>
              <a:off x="4845780" y="1819709"/>
              <a:ext cx="2305817" cy="7455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41" name="矩形 5141"/>
            <p:cNvSpPr/>
            <p:nvPr/>
          </p:nvSpPr>
          <p:spPr>
            <a:xfrm>
              <a:off x="5404909" y="2643153"/>
              <a:ext cx="2311928" cy="74550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13995" y="2650490"/>
            <a:ext cx="8741410" cy="399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宋体" panose="02010600030101010101" pitchFamily="2" charset="-122"/>
              </a:rPr>
              <a:t>   </a:t>
            </a:r>
            <a:r>
              <a:rPr lang="en-US" altLang="zh-CN" sz="2800">
                <a:latin typeface="宋体" panose="02010600030101010101" pitchFamily="2" charset="-122"/>
              </a:rPr>
              <a:t>在深入学习了习近平总书记对少年儿童的系列重要讲话精神后，我围绕《少先队活动课程分年级实施参考》“主题活动”中“核心价值观记心中”部分的要求，用适应少年儿童年龄特点的方法，选取个人层面的“爱国、敬业”这一落脚点开展少先队活动，力求使五年级学生将社会主义核心价值观牢记于心，外化于形，引导学生深刻认识社会主义核心价值观在学习、生活中的重要意义，教育学生从小事做起，从现在做起，自律自爱，完善自我，做一个爱国、乐学、克己、利人的文明学生。 </a:t>
            </a:r>
            <a:endParaRPr lang="en-US" altLang="zh-CN" sz="2800">
              <a:solidFill>
                <a:schemeClr val="tx1"/>
              </a:solidFill>
              <a:latin typeface="宋体" panose="02010600030101010101" pitchFamily="2" charset="-122"/>
            </a:endParaRPr>
          </a:p>
        </p:txBody>
      </p:sp>
      <p:pic>
        <p:nvPicPr>
          <p:cNvPr id="15" name="图片 14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76" y="868360"/>
            <a:ext cx="4709160" cy="1490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13520" cy="6897370"/>
          </a:xfrm>
          <a:prstGeom prst="rect">
            <a:avLst/>
          </a:prstGeom>
        </p:spPr>
      </p:pic>
      <p:grpSp>
        <p:nvGrpSpPr>
          <p:cNvPr id="2" name="组合 7171"/>
          <p:cNvGrpSpPr/>
          <p:nvPr/>
        </p:nvGrpSpPr>
        <p:grpSpPr>
          <a:xfrm>
            <a:off x="1733550" y="2033270"/>
            <a:ext cx="6964143" cy="3153723"/>
            <a:chOff x="16511" y="48624"/>
            <a:chExt cx="6964430" cy="2874899"/>
          </a:xfrm>
        </p:grpSpPr>
        <p:sp>
          <p:nvSpPr>
            <p:cNvPr id="7172" name="圆角矩形 7172"/>
            <p:cNvSpPr/>
            <p:nvPr/>
          </p:nvSpPr>
          <p:spPr>
            <a:xfrm>
              <a:off x="16511" y="48624"/>
              <a:ext cx="5223725" cy="869446"/>
            </a:xfrm>
            <a:prstGeom prst="roundRect">
              <a:avLst>
                <a:gd name="adj" fmla="val 10000"/>
              </a:avLst>
            </a:prstGeom>
            <a:solidFill>
              <a:srgbClr val="FFCC00"/>
            </a:solidFill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73" name="矩形 7173"/>
            <p:cNvSpPr/>
            <p:nvPr/>
          </p:nvSpPr>
          <p:spPr>
            <a:xfrm>
              <a:off x="47736" y="80301"/>
              <a:ext cx="5399928" cy="10114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6200" tIns="76200" rIns="76200" bIns="76200" anchor="ctr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3600">
                  <a:sym typeface="+mn-ea"/>
                </a:rPr>
                <a:t>（一）层次清晰</a:t>
              </a:r>
              <a:endParaRPr lang="zh-CN" altLang="en-US" sz="3600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74" name="圆角矩形 7174"/>
            <p:cNvSpPr/>
            <p:nvPr/>
          </p:nvSpPr>
          <p:spPr>
            <a:xfrm>
              <a:off x="578509" y="1021681"/>
              <a:ext cx="5096085" cy="823716"/>
            </a:xfrm>
            <a:prstGeom prst="roundRect">
              <a:avLst>
                <a:gd name="adj" fmla="val 10000"/>
              </a:avLst>
            </a:prstGeom>
            <a:solidFill>
              <a:srgbClr val="FF6600"/>
            </a:solidFill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75" name="矩形 7175"/>
            <p:cNvSpPr/>
            <p:nvPr/>
          </p:nvSpPr>
          <p:spPr>
            <a:xfrm>
              <a:off x="610231" y="1017451"/>
              <a:ext cx="5219238" cy="10114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6200" tIns="76200" rIns="76200" bIns="76200" anchor="ctr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3600">
                  <a:sym typeface="+mn-ea"/>
                </a:rPr>
                <a:t>（二）情感渗透</a:t>
              </a:r>
              <a:endParaRPr lang="zh-CN" altLang="en-US" sz="3600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76" name="圆角矩形 7176"/>
            <p:cNvSpPr/>
            <p:nvPr/>
          </p:nvSpPr>
          <p:spPr>
            <a:xfrm>
              <a:off x="1141142" y="1952491"/>
              <a:ext cx="5075764" cy="816770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77" name="矩形 7177"/>
            <p:cNvSpPr/>
            <p:nvPr/>
          </p:nvSpPr>
          <p:spPr>
            <a:xfrm>
              <a:off x="1231785" y="1912041"/>
              <a:ext cx="5219238" cy="10114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6200" tIns="76200" rIns="76200" bIns="76200" anchor="ctr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3600">
                  <a:sym typeface="+mn-ea"/>
                </a:rPr>
                <a:t>（三）形式多样</a:t>
              </a:r>
              <a:endParaRPr lang="zh-CN" altLang="en-US" sz="3600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78" name="下箭头 7178"/>
            <p:cNvSpPr/>
            <p:nvPr/>
          </p:nvSpPr>
          <p:spPr>
            <a:xfrm>
              <a:off x="4541990" y="728518"/>
              <a:ext cx="698373" cy="698373"/>
            </a:xfrm>
            <a:prstGeom prst="downArrow">
              <a:avLst>
                <a:gd name="adj1" fmla="val 55009"/>
                <a:gd name="adj2" fmla="val 45000"/>
              </a:avLst>
            </a:prstGeom>
            <a:gradFill rotWithShape="1">
              <a:gsLst>
                <a:gs pos="0">
                  <a:srgbClr val="FF6600">
                    <a:alpha val="100000"/>
                  </a:srgbClr>
                </a:gs>
                <a:gs pos="71999">
                  <a:srgbClr val="FFCC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rect">
                <a:fillToRect l="100000" t="100000"/>
              </a:path>
              <a:tileRect/>
            </a:gradFill>
            <a:ln w="12700" cap="flat" cmpd="sng">
              <a:solidFill>
                <a:srgbClr val="CBCDD6">
                  <a:alpha val="87842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79" name="矩形 7179"/>
            <p:cNvSpPr/>
            <p:nvPr/>
          </p:nvSpPr>
          <p:spPr>
            <a:xfrm>
              <a:off x="6018073" y="814768"/>
              <a:ext cx="384105" cy="5255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9370" tIns="39370" rIns="39370" bIns="39370" anchor="ctr"/>
            <a:lstStyle/>
            <a:p>
              <a:pPr lvl="0"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3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80" name="下箭头 7180"/>
            <p:cNvSpPr/>
            <p:nvPr/>
          </p:nvSpPr>
          <p:spPr>
            <a:xfrm>
              <a:off x="4975967" y="1625214"/>
              <a:ext cx="698373" cy="698373"/>
            </a:xfrm>
            <a:prstGeom prst="downArrow">
              <a:avLst>
                <a:gd name="adj1" fmla="val 55009"/>
                <a:gd name="adj2" fmla="val 45000"/>
              </a:avLst>
            </a:prstGeom>
            <a:gradFill rotWithShape="1">
              <a:gsLst>
                <a:gs pos="0">
                  <a:srgbClr val="FF0000">
                    <a:alpha val="100000"/>
                  </a:srgbClr>
                </a:gs>
                <a:gs pos="71999">
                  <a:srgbClr val="FF6600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path path="rect">
                <a:fillToRect l="100000" t="100000"/>
              </a:path>
              <a:tileRect/>
            </a:gradFill>
            <a:ln w="12700" cap="flat" cmpd="sng">
              <a:solidFill>
                <a:srgbClr val="CBCDD6">
                  <a:alpha val="87842"/>
                </a:srgb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81" name="矩形 7181"/>
            <p:cNvSpPr/>
            <p:nvPr/>
          </p:nvSpPr>
          <p:spPr>
            <a:xfrm>
              <a:off x="6596836" y="2061095"/>
              <a:ext cx="384105" cy="5255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9370" tIns="39370" rIns="39370" bIns="39370" anchor="ctr"/>
            <a:lstStyle/>
            <a:p>
              <a:pPr lvl="0"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3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4" name="圆角矩形 7176"/>
          <p:cNvSpPr/>
          <p:nvPr/>
        </p:nvSpPr>
        <p:spPr>
          <a:xfrm>
            <a:off x="3378835" y="5114925"/>
            <a:ext cx="5075555" cy="895985"/>
          </a:xfrm>
          <a:prstGeom prst="roundRect">
            <a:avLst>
              <a:gd name="adj" fmla="val 10000"/>
            </a:avLst>
          </a:prstGeom>
          <a:solidFill>
            <a:srgbClr val="D514EC"/>
          </a:solidFill>
          <a:ln w="9525">
            <a:solidFill>
              <a:srgbClr val="FFFF00"/>
            </a:solidFill>
          </a:ln>
        </p:spPr>
        <p:txBody>
          <a:bodyPr anchor="t"/>
          <a:lstStyle/>
          <a:p>
            <a:pPr lvl="0"/>
            <a:r>
              <a:rPr lang="en-US" altLang="zh-CN" sz="36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600" dirty="0">
                <a:latin typeface="Arial" panose="020B0604020202020204" pitchFamily="34" charset="0"/>
                <a:ea typeface="宋体" panose="02010600030101010101" pitchFamily="2" charset="-122"/>
              </a:rPr>
              <a:t>（四）自主创编</a:t>
            </a:r>
            <a:endParaRPr lang="zh-CN" altLang="en-US" sz="36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下箭头 7180"/>
          <p:cNvSpPr/>
          <p:nvPr/>
        </p:nvSpPr>
        <p:spPr>
          <a:xfrm>
            <a:off x="7156352" y="4778132"/>
            <a:ext cx="698344" cy="766105"/>
          </a:xfrm>
          <a:prstGeom prst="downArrow">
            <a:avLst>
              <a:gd name="adj1" fmla="val 55009"/>
              <a:gd name="adj2" fmla="val 45000"/>
            </a:avLst>
          </a:prstGeom>
          <a:gradFill rotWithShape="1">
            <a:gsLst>
              <a:gs pos="0">
                <a:srgbClr val="FF0000">
                  <a:alpha val="100000"/>
                </a:srgbClr>
              </a:gs>
              <a:gs pos="71999">
                <a:srgbClr val="FF6600">
                  <a:alpha val="100000"/>
                </a:srgbClr>
              </a:gs>
              <a:gs pos="100000">
                <a:srgbClr val="FFFFFF">
                  <a:alpha val="100000"/>
                </a:srgbClr>
              </a:gs>
            </a:gsLst>
            <a:path path="rect">
              <a:fillToRect l="100000" t="100000"/>
            </a:path>
            <a:tileRect/>
          </a:gradFill>
          <a:ln w="12700" cap="flat" cmpd="sng">
            <a:solidFill>
              <a:srgbClr val="CBCDD6">
                <a:alpha val="87842"/>
              </a:srgbClr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标题 18"/>
          <p:cNvSpPr>
            <a:spLocks noGrp="1"/>
          </p:cNvSpPr>
          <p:nvPr>
            <p:ph type="ctrTitle"/>
          </p:nvPr>
        </p:nvSpPr>
        <p:spPr>
          <a:xfrm>
            <a:off x="1143000" y="1122680"/>
            <a:ext cx="6858000" cy="529463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20" name="图片 19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27" y="-19685"/>
            <a:ext cx="6424135" cy="2033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13520" cy="6897370"/>
          </a:xfrm>
          <a:prstGeom prst="rect">
            <a:avLst/>
          </a:prstGeom>
        </p:spPr>
      </p:pic>
      <p:grpSp>
        <p:nvGrpSpPr>
          <p:cNvPr id="2" name="组合 7171"/>
          <p:cNvGrpSpPr/>
          <p:nvPr/>
        </p:nvGrpSpPr>
        <p:grpSpPr>
          <a:xfrm>
            <a:off x="1733550" y="2033270"/>
            <a:ext cx="6964143" cy="2784146"/>
            <a:chOff x="16511" y="48624"/>
            <a:chExt cx="6964430" cy="2537997"/>
          </a:xfrm>
        </p:grpSpPr>
        <p:sp>
          <p:nvSpPr>
            <p:cNvPr id="7172" name="圆角矩形 7172"/>
            <p:cNvSpPr/>
            <p:nvPr/>
          </p:nvSpPr>
          <p:spPr>
            <a:xfrm>
              <a:off x="16511" y="48624"/>
              <a:ext cx="5223725" cy="869446"/>
            </a:xfrm>
            <a:prstGeom prst="roundRect">
              <a:avLst>
                <a:gd name="adj" fmla="val 10000"/>
              </a:avLst>
            </a:prstGeom>
            <a:solidFill>
              <a:srgbClr val="FFCC00"/>
            </a:solidFill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73" name="矩形 7173"/>
            <p:cNvSpPr/>
            <p:nvPr/>
          </p:nvSpPr>
          <p:spPr>
            <a:xfrm>
              <a:off x="47736" y="80301"/>
              <a:ext cx="5399928" cy="10114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6200" tIns="76200" rIns="76200" bIns="76200" anchor="ctr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3600" b="1">
                  <a:sym typeface="+mn-ea"/>
                </a:rPr>
                <a:t>（一）层次清晰</a:t>
              </a:r>
              <a:endParaRPr lang="zh-CN" altLang="en-US" sz="36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79" name="矩形 7179"/>
            <p:cNvSpPr/>
            <p:nvPr/>
          </p:nvSpPr>
          <p:spPr>
            <a:xfrm>
              <a:off x="6018073" y="814768"/>
              <a:ext cx="384105" cy="5255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9370" tIns="39370" rIns="39370" bIns="39370" anchor="ctr"/>
            <a:lstStyle/>
            <a:p>
              <a:pPr lvl="0"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3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81" name="矩形 7181"/>
            <p:cNvSpPr/>
            <p:nvPr/>
          </p:nvSpPr>
          <p:spPr>
            <a:xfrm>
              <a:off x="6596836" y="2061095"/>
              <a:ext cx="384105" cy="5255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9370" tIns="39370" rIns="39370" bIns="39370" anchor="ctr"/>
            <a:lstStyle/>
            <a:p>
              <a:pPr lvl="0"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3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20" name="图片 19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27" y="-19685"/>
            <a:ext cx="6424135" cy="20332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23695" y="3443605"/>
            <a:ext cx="7149465" cy="2529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    </a:t>
            </a:r>
            <a:r>
              <a:rPr lang="zh-CN" altLang="en-US" sz="3200"/>
              <a:t>利用两个大主题循序渐进地引领队员们加深对祖国认识、理解和热爱，激发他们的爱国情怀，进而启迪身心，激发他们的敬业乐学，愿为建设祖国贡献力量之心。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13520" cy="6897370"/>
          </a:xfrm>
          <a:prstGeom prst="rect">
            <a:avLst/>
          </a:prstGeom>
        </p:spPr>
      </p:pic>
      <p:grpSp>
        <p:nvGrpSpPr>
          <p:cNvPr id="2" name="组合 7171"/>
          <p:cNvGrpSpPr/>
          <p:nvPr/>
        </p:nvGrpSpPr>
        <p:grpSpPr>
          <a:xfrm>
            <a:off x="2134868" y="2161978"/>
            <a:ext cx="6526630" cy="2752594"/>
            <a:chOff x="454042" y="77387"/>
            <a:chExt cx="6526899" cy="2509234"/>
          </a:xfrm>
        </p:grpSpPr>
        <p:sp>
          <p:nvSpPr>
            <p:cNvPr id="7174" name="圆角矩形 7174"/>
            <p:cNvSpPr/>
            <p:nvPr/>
          </p:nvSpPr>
          <p:spPr>
            <a:xfrm>
              <a:off x="454042" y="114033"/>
              <a:ext cx="5096085" cy="823716"/>
            </a:xfrm>
            <a:prstGeom prst="roundRect">
              <a:avLst>
                <a:gd name="adj" fmla="val 10000"/>
              </a:avLst>
            </a:prstGeom>
            <a:solidFill>
              <a:srgbClr val="FF6600"/>
            </a:solidFill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75" name="矩形 7175"/>
            <p:cNvSpPr/>
            <p:nvPr/>
          </p:nvSpPr>
          <p:spPr>
            <a:xfrm>
              <a:off x="610231" y="77387"/>
              <a:ext cx="5219238" cy="10114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6200" tIns="76200" rIns="76200" bIns="76200" anchor="ctr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3600" b="1">
                  <a:sym typeface="+mn-ea"/>
                </a:rPr>
                <a:t>（二）情感渗透</a:t>
              </a:r>
              <a:endParaRPr lang="zh-CN" altLang="en-US" sz="36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79" name="矩形 7179"/>
            <p:cNvSpPr/>
            <p:nvPr/>
          </p:nvSpPr>
          <p:spPr>
            <a:xfrm>
              <a:off x="6018073" y="814768"/>
              <a:ext cx="384105" cy="5255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9370" tIns="39370" rIns="39370" bIns="39370" anchor="ctr"/>
            <a:lstStyle/>
            <a:p>
              <a:pPr lvl="0"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3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81" name="矩形 7181"/>
            <p:cNvSpPr/>
            <p:nvPr/>
          </p:nvSpPr>
          <p:spPr>
            <a:xfrm>
              <a:off x="6596836" y="2061095"/>
              <a:ext cx="384105" cy="5255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9370" tIns="39370" rIns="39370" bIns="39370" anchor="ctr"/>
            <a:lstStyle/>
            <a:p>
              <a:pPr lvl="0"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3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20" name="图片 19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27" y="-19685"/>
            <a:ext cx="6424135" cy="20332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95475" y="3773170"/>
            <a:ext cx="6186805" cy="2042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     </a:t>
            </a:r>
            <a:r>
              <a:rPr lang="zh-CN" altLang="en-US" sz="3200"/>
              <a:t>用一系列爱国敬业的事例启迪队员的心灵，让队员感受到自己也能从现在做起，从小事做起，争当爱国、乐学的好少年。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25" y="-19685"/>
            <a:ext cx="9113520" cy="6897370"/>
          </a:xfrm>
          <a:prstGeom prst="rect">
            <a:avLst/>
          </a:prstGeom>
        </p:spPr>
      </p:pic>
      <p:grpSp>
        <p:nvGrpSpPr>
          <p:cNvPr id="2" name="组合 7171"/>
          <p:cNvGrpSpPr/>
          <p:nvPr/>
        </p:nvGrpSpPr>
        <p:grpSpPr>
          <a:xfrm>
            <a:off x="2573650" y="2032718"/>
            <a:ext cx="6124043" cy="2784698"/>
            <a:chOff x="856646" y="48121"/>
            <a:chExt cx="6124295" cy="2538500"/>
          </a:xfrm>
        </p:grpSpPr>
        <p:sp>
          <p:nvSpPr>
            <p:cNvPr id="7176" name="圆角矩形 7176"/>
            <p:cNvSpPr/>
            <p:nvPr/>
          </p:nvSpPr>
          <p:spPr>
            <a:xfrm>
              <a:off x="856646" y="169611"/>
              <a:ext cx="5075764" cy="816770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77" name="矩形 7177"/>
            <p:cNvSpPr/>
            <p:nvPr/>
          </p:nvSpPr>
          <p:spPr>
            <a:xfrm>
              <a:off x="876165" y="48121"/>
              <a:ext cx="5219238" cy="10114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6200" tIns="76200" rIns="76200" bIns="76200" anchor="ctr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3600" b="1">
                  <a:sym typeface="+mn-ea"/>
                </a:rPr>
                <a:t>（三）形式多样</a:t>
              </a:r>
              <a:endParaRPr lang="zh-CN" altLang="en-US" sz="3600" b="1" dirty="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79" name="矩形 7179"/>
            <p:cNvSpPr/>
            <p:nvPr/>
          </p:nvSpPr>
          <p:spPr>
            <a:xfrm>
              <a:off x="6018073" y="814768"/>
              <a:ext cx="384105" cy="5255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9370" tIns="39370" rIns="39370" bIns="39370" anchor="ctr"/>
            <a:lstStyle/>
            <a:p>
              <a:pPr lvl="0"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3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81" name="矩形 7181"/>
            <p:cNvSpPr/>
            <p:nvPr/>
          </p:nvSpPr>
          <p:spPr>
            <a:xfrm>
              <a:off x="6596836" y="2061095"/>
              <a:ext cx="384105" cy="5255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9370" tIns="39370" rIns="39370" bIns="39370" anchor="ctr"/>
            <a:lstStyle/>
            <a:p>
              <a:pPr lvl="0"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3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20" name="图片 19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27" y="-19685"/>
            <a:ext cx="6424135" cy="20332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967865" y="3450590"/>
            <a:ext cx="6454775" cy="2529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    </a:t>
            </a:r>
            <a:r>
              <a:rPr lang="zh-CN" altLang="en-US" sz="3200"/>
              <a:t>通过创设情境，用知识竞赛、朗诵、表演、小品、采访等多种形式，配合多媒体手段，激发学生积极参与活动的热情，充分发挥学生的主体性。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-19685"/>
            <a:ext cx="9113520" cy="6897370"/>
          </a:xfrm>
          <a:prstGeom prst="rect">
            <a:avLst/>
          </a:prstGeom>
        </p:spPr>
      </p:pic>
      <p:grpSp>
        <p:nvGrpSpPr>
          <p:cNvPr id="2" name="组合 7171"/>
          <p:cNvGrpSpPr/>
          <p:nvPr/>
        </p:nvGrpSpPr>
        <p:grpSpPr>
          <a:xfrm>
            <a:off x="7734865" y="2873719"/>
            <a:ext cx="962828" cy="1943697"/>
            <a:chOff x="6018073" y="814768"/>
            <a:chExt cx="962868" cy="1771853"/>
          </a:xfrm>
        </p:grpSpPr>
        <p:sp>
          <p:nvSpPr>
            <p:cNvPr id="7179" name="矩形 7179"/>
            <p:cNvSpPr/>
            <p:nvPr/>
          </p:nvSpPr>
          <p:spPr>
            <a:xfrm>
              <a:off x="6018073" y="814768"/>
              <a:ext cx="384105" cy="5255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9370" tIns="39370" rIns="39370" bIns="39370" anchor="ctr"/>
            <a:lstStyle/>
            <a:p>
              <a:pPr lvl="0"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3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81" name="矩形 7181"/>
            <p:cNvSpPr/>
            <p:nvPr/>
          </p:nvSpPr>
          <p:spPr>
            <a:xfrm>
              <a:off x="6596836" y="2061095"/>
              <a:ext cx="384105" cy="5255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9370" tIns="39370" rIns="39370" bIns="39370" anchor="ctr"/>
            <a:lstStyle/>
            <a:p>
              <a:pPr lvl="0"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3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4" name="圆角矩形 7176"/>
          <p:cNvSpPr/>
          <p:nvPr/>
        </p:nvSpPr>
        <p:spPr>
          <a:xfrm>
            <a:off x="2667635" y="2240280"/>
            <a:ext cx="5075555" cy="854710"/>
          </a:xfrm>
          <a:prstGeom prst="roundRect">
            <a:avLst>
              <a:gd name="adj" fmla="val 10000"/>
            </a:avLst>
          </a:prstGeom>
          <a:solidFill>
            <a:srgbClr val="D514EC"/>
          </a:solidFill>
          <a:ln w="9525">
            <a:solidFill>
              <a:srgbClr val="FFFF00"/>
            </a:solidFill>
          </a:ln>
        </p:spPr>
        <p:txBody>
          <a:bodyPr anchor="t"/>
          <a:lstStyle/>
          <a:p>
            <a:pPr lvl="0"/>
            <a:r>
              <a:rPr lang="en-US" altLang="zh-CN" sz="36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sz="3600" b="1" dirty="0">
                <a:latin typeface="Arial" panose="020B0604020202020204" pitchFamily="34" charset="0"/>
                <a:ea typeface="宋体" panose="02010600030101010101" pitchFamily="2" charset="-122"/>
              </a:rPr>
              <a:t>（四）自主创编</a:t>
            </a:r>
            <a:endParaRPr lang="zh-CN" altLang="en-US" sz="36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" name="图片 19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27" y="-19685"/>
            <a:ext cx="6424135" cy="20332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03375" y="3322320"/>
            <a:ext cx="6837680" cy="2529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        </a:t>
            </a:r>
            <a:r>
              <a:rPr lang="zh-CN" altLang="en-US" sz="3200"/>
              <a:t>充分发挥学生的主观能动性，从主持人的挑选、排练到节目的创编、排演，全部由学生根据活动主题自主完成，让学生在自主创编中深刻感受活动主题。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叶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" y="-19685"/>
            <a:ext cx="9131300" cy="6897370"/>
          </a:xfrm>
          <a:prstGeom prst="rect">
            <a:avLst/>
          </a:prstGeom>
        </p:spPr>
      </p:pic>
      <p:grpSp>
        <p:nvGrpSpPr>
          <p:cNvPr id="2" name="组合 7171"/>
          <p:cNvGrpSpPr/>
          <p:nvPr/>
        </p:nvGrpSpPr>
        <p:grpSpPr>
          <a:xfrm>
            <a:off x="1673935" y="2435162"/>
            <a:ext cx="6621312" cy="3516290"/>
            <a:chOff x="429652" y="48832"/>
            <a:chExt cx="6621313" cy="3516290"/>
          </a:xfrm>
        </p:grpSpPr>
        <p:sp>
          <p:nvSpPr>
            <p:cNvPr id="7172" name="圆角矩形 7172"/>
            <p:cNvSpPr/>
            <p:nvPr/>
          </p:nvSpPr>
          <p:spPr>
            <a:xfrm>
              <a:off x="429652" y="48832"/>
              <a:ext cx="6559312" cy="1074420"/>
            </a:xfrm>
            <a:prstGeom prst="roundRect">
              <a:avLst>
                <a:gd name="adj" fmla="val 10000"/>
              </a:avLst>
            </a:prstGeom>
            <a:solidFill>
              <a:srgbClr val="FFCC00"/>
            </a:solidFill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73" name="矩形 7173"/>
            <p:cNvSpPr/>
            <p:nvPr/>
          </p:nvSpPr>
          <p:spPr>
            <a:xfrm>
              <a:off x="500772" y="80582"/>
              <a:ext cx="6527801" cy="101155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6200" tIns="76200" rIns="76200" bIns="76200" anchor="ctr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000" b="1" dirty="0">
                  <a:solidFill>
                    <a:srgbClr val="FFFFF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 </a:t>
              </a:r>
              <a:r>
                <a:rPr lang="zh-CN" altLang="en-US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1、帮助学生充分理解“爱国、敬业”这一个人层面的社会主义核心价值观的深刻内涵。</a:t>
              </a:r>
              <a:endPara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74" name="圆角矩形 7174"/>
            <p:cNvSpPr/>
            <p:nvPr/>
          </p:nvSpPr>
          <p:spPr>
            <a:xfrm>
              <a:off x="460652" y="1237212"/>
              <a:ext cx="6559312" cy="1074420"/>
            </a:xfrm>
            <a:prstGeom prst="roundRect">
              <a:avLst>
                <a:gd name="adj" fmla="val 10000"/>
              </a:avLst>
            </a:prstGeom>
            <a:solidFill>
              <a:srgbClr val="FF6600"/>
            </a:solidFill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75" name="矩形 7175"/>
            <p:cNvSpPr/>
            <p:nvPr/>
          </p:nvSpPr>
          <p:spPr>
            <a:xfrm>
              <a:off x="609992" y="1268667"/>
              <a:ext cx="6215381" cy="101155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6200" tIns="76200" rIns="76200" bIns="76200" anchor="ctr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0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2</a:t>
              </a:r>
              <a:r>
                <a:rPr lang="zh-CN" altLang="en-US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、引导学生理解爱岗敬业与国家发展息息相关，激发学生为了国家富强而努力奋斗的情感。</a:t>
              </a:r>
              <a:endPara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76" name="圆角矩形 7176"/>
            <p:cNvSpPr/>
            <p:nvPr/>
          </p:nvSpPr>
          <p:spPr>
            <a:xfrm>
              <a:off x="491653" y="2490702"/>
              <a:ext cx="6559312" cy="1074420"/>
            </a:xfrm>
            <a:prstGeom prst="roundRect">
              <a:avLst>
                <a:gd name="adj" fmla="val 10000"/>
              </a:avLst>
            </a:prstGeom>
            <a:solidFill>
              <a:srgbClr val="FF0000"/>
            </a:solidFill>
            <a:ln w="9525">
              <a:noFill/>
            </a:ln>
          </p:spPr>
          <p:txBody>
            <a:bodyPr anchor="t"/>
            <a:lstStyle/>
            <a:p>
              <a:pPr lvl="0"/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77" name="矩形 7177"/>
            <p:cNvSpPr/>
            <p:nvPr/>
          </p:nvSpPr>
          <p:spPr>
            <a:xfrm>
              <a:off x="621422" y="2522157"/>
              <a:ext cx="6215381" cy="1011555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76200" tIns="76200" rIns="76200" bIns="76200" anchor="ctr"/>
            <a:lstStyle/>
            <a:p>
              <a:pPr lvl="0">
                <a:lnSpc>
                  <a:spcPct val="90000"/>
                </a:lnSpc>
                <a:spcAft>
                  <a:spcPct val="35000"/>
                </a:spcAft>
              </a:pPr>
              <a:r>
                <a:rPr lang="zh-CN" altLang="en-US" sz="2400" b="1" dirty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3、指引学生探讨为了祖国富强而敬业乐学的具体措施。</a:t>
              </a:r>
              <a:endParaRPr lang="zh-CN" altLang="en-US" sz="2400" b="1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7179" name="矩形 7179"/>
            <p:cNvSpPr/>
            <p:nvPr/>
          </p:nvSpPr>
          <p:spPr>
            <a:xfrm>
              <a:off x="6018073" y="814768"/>
              <a:ext cx="384105" cy="525526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39370" tIns="39370" rIns="39370" bIns="39370" anchor="ctr"/>
            <a:lstStyle/>
            <a:p>
              <a:pPr lvl="0" algn="ctr">
                <a:lnSpc>
                  <a:spcPct val="90000"/>
                </a:lnSpc>
                <a:spcAft>
                  <a:spcPct val="35000"/>
                </a:spcAft>
              </a:pPr>
              <a:endParaRPr lang="zh-CN" altLang="en-US" sz="31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15" name="图片 14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61" y="185350"/>
            <a:ext cx="6602695" cy="2089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天空">
  <a:themeElements>
    <a:clrScheme name="">
      <a:dk1>
        <a:srgbClr val="000000"/>
      </a:dk1>
      <a:lt1>
        <a:srgbClr val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FFFF"/>
      </a:accent3>
      <a:accent4>
        <a:srgbClr val="000000"/>
      </a:accent4>
      <a:accent5>
        <a:srgbClr val="AAAEBE"/>
      </a:accent5>
      <a:accent6>
        <a:srgbClr val="80C2E1"/>
      </a:accent6>
      <a:hlink>
        <a:srgbClr val="FFDE26"/>
      </a:hlink>
      <a:folHlink>
        <a:srgbClr val="DEBE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FFFF"/>
      </a:accent3>
      <a:accent4>
        <a:srgbClr val="000000"/>
      </a:accent4>
      <a:accent5>
        <a:srgbClr val="AAAEBE"/>
      </a:accent5>
      <a:accent6>
        <a:srgbClr val="80C2E1"/>
      </a:accent6>
      <a:hlink>
        <a:srgbClr val="FFDE26"/>
      </a:hlink>
      <a:folHlink>
        <a:srgbClr val="DEBE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1471</Words>
  <Application>WPS 演示</Application>
  <PresentationFormat>全屏显示(4:3)</PresentationFormat>
  <Paragraphs>136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宋体</vt:lpstr>
      <vt:lpstr>Wingdings</vt:lpstr>
      <vt:lpstr>Arial Rounded MT Bold</vt:lpstr>
      <vt:lpstr>微软雅黑</vt:lpstr>
      <vt:lpstr>Kaiti SC Regular</vt:lpstr>
      <vt:lpstr>华文隶书</vt:lpstr>
      <vt:lpstr>Courier New</vt:lpstr>
      <vt:lpstr>天空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牢记核心价值观</dc:title>
  <dc:creator>Administrator</dc:creator>
  <cp:lastModifiedBy>Administrator</cp:lastModifiedBy>
  <cp:revision>30</cp:revision>
  <dcterms:created xsi:type="dcterms:W3CDTF">2015-10-30T01:07:00Z</dcterms:created>
  <dcterms:modified xsi:type="dcterms:W3CDTF">2016-11-20T13:43:54Z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