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225665" y="7607935"/>
            <a:ext cx="15303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si  </a:t>
            </a:r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-27940" y="6243320"/>
            <a:ext cx="5779135" cy="17373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鹤峰县实验小学</a:t>
            </a:r>
            <a:endParaRPr lang="zh-CN" altLang="en-US" sz="5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四</a:t>
            </a:r>
            <a:r>
              <a:rPr lang="en-US" altLang="zh-CN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四中队</a:t>
            </a:r>
            <a:endParaRPr lang="zh-CN" altLang="en-US" sz="5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图片 6" descr="20081027113515277_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704215" y="-5474335"/>
            <a:ext cx="12641580" cy="1403540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455420" y="2971800"/>
            <a:ext cx="9166860" cy="100584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红领巾寻访</a:t>
            </a:r>
            <a:r>
              <a:rPr lang="en-US" altLang="zh-CN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——</a:t>
            </a:r>
            <a:r>
              <a:rPr lang="zh-CN" altLang="en-US" sz="60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革命烈士</a:t>
            </a:r>
            <a:endParaRPr lang="zh-CN" altLang="en-US" sz="60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82545" y="5632450"/>
            <a:ext cx="704532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>
                <a:solidFill>
                  <a:schemeClr val="tx1"/>
                </a:solidFill>
                <a:uFillTx/>
              </a:rPr>
              <a:t>鹤峰县实验小学         四</a:t>
            </a:r>
            <a:r>
              <a:rPr lang="en-US" altLang="zh-CN" sz="3600" b="1">
                <a:solidFill>
                  <a:schemeClr val="tx1"/>
                </a:solidFill>
                <a:uFillTx/>
              </a:rPr>
              <a:t>0</a:t>
            </a:r>
            <a:r>
              <a:rPr lang="zh-CN" altLang="en-US" sz="3600" b="1">
                <a:solidFill>
                  <a:schemeClr val="tx1"/>
                </a:solidFill>
                <a:uFillTx/>
              </a:rPr>
              <a:t>四中队</a:t>
            </a:r>
            <a:endParaRPr lang="zh-CN" altLang="en-US" sz="3600" b="1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/>
              <a:t>四</a:t>
            </a:r>
            <a:r>
              <a:rPr lang="en-US" altLang="zh-CN"/>
              <a:t>0</a:t>
            </a:r>
            <a:r>
              <a:rPr lang="zh-CN" altLang="en-US"/>
              <a:t>四中队</a:t>
            </a:r>
            <a:endParaRPr lang="zh-CN" altLang="en-US"/>
          </a:p>
        </p:txBody>
      </p:sp>
      <p:pic>
        <p:nvPicPr>
          <p:cNvPr id="4" name="内容占位符 3" descr="565792_132330178950_2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-132080" y="-6435725"/>
            <a:ext cx="12731115" cy="1254506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185420" y="3922395"/>
            <a:ext cx="4033520" cy="10972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6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四</a:t>
            </a:r>
            <a:r>
              <a:rPr lang="en-US" altLang="zh-CN" sz="6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r>
              <a:rPr lang="zh-CN" altLang="en-US" sz="6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四中队</a:t>
            </a:r>
            <a:endParaRPr lang="zh-CN" altLang="en-US" sz="6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Kingsoft Office WPP</Application>
  <PresentationFormat>宽屏</PresentationFormat>
  <Paragraphs>13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四0四中队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</cp:revision>
  <dcterms:created xsi:type="dcterms:W3CDTF">2016-05-18T01:50:00Z</dcterms:created>
  <dcterms:modified xsi:type="dcterms:W3CDTF">2016-05-20T01:27:26Z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