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3"/>
    <p:sldId id="257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7225665" y="7607935"/>
            <a:ext cx="153035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si  </a:t>
            </a:r>
            <a:endParaRPr lang="en-US" altLang="zh-CN"/>
          </a:p>
        </p:txBody>
      </p:sp>
      <p:sp>
        <p:nvSpPr>
          <p:cNvPr id="6" name="矩形 5"/>
          <p:cNvSpPr/>
          <p:nvPr/>
        </p:nvSpPr>
        <p:spPr>
          <a:xfrm>
            <a:off x="-27940" y="6243320"/>
            <a:ext cx="5779135" cy="173736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 sz="5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鹤峰县实验小学</a:t>
            </a:r>
            <a:endParaRPr lang="zh-CN" altLang="en-US" sz="5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zh-CN" altLang="en-US" sz="5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四</a:t>
            </a:r>
            <a:r>
              <a:rPr lang="en-US" altLang="zh-CN" sz="5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</a:t>
            </a:r>
            <a:r>
              <a:rPr lang="zh-CN" altLang="en-US" sz="5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四中队</a:t>
            </a:r>
            <a:endParaRPr lang="zh-CN" altLang="en-US" sz="5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7" name="图片 6" descr="20081027113515277_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-704215" y="-5474335"/>
            <a:ext cx="12641580" cy="14035405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1455420" y="2971800"/>
            <a:ext cx="9166860" cy="100584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 sz="6000" b="1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</a:rPr>
              <a:t>红领巾寻访</a:t>
            </a:r>
            <a:r>
              <a:rPr lang="en-US" altLang="zh-CN" sz="6000" b="1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</a:rPr>
              <a:t>——</a:t>
            </a:r>
            <a:r>
              <a:rPr lang="zh-CN" altLang="en-US" sz="6000" b="1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</a:rPr>
              <a:t>革命烈士</a:t>
            </a:r>
            <a:endParaRPr lang="zh-CN" altLang="en-US" sz="6000" b="1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582545" y="5632450"/>
            <a:ext cx="7045325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>
                <a:solidFill>
                  <a:schemeClr val="tx1"/>
                </a:solidFill>
                <a:uFillTx/>
              </a:rPr>
              <a:t>鹤峰县实验小学         四</a:t>
            </a:r>
            <a:r>
              <a:rPr lang="en-US" altLang="zh-CN" sz="3600" b="1">
                <a:solidFill>
                  <a:schemeClr val="tx1"/>
                </a:solidFill>
                <a:uFillTx/>
              </a:rPr>
              <a:t>0</a:t>
            </a:r>
            <a:r>
              <a:rPr lang="zh-CN" altLang="en-US" sz="3600" b="1">
                <a:solidFill>
                  <a:schemeClr val="tx1"/>
                </a:solidFill>
                <a:uFillTx/>
              </a:rPr>
              <a:t>四中队</a:t>
            </a:r>
            <a:endParaRPr lang="zh-CN" altLang="en-US" sz="3600" b="1">
              <a:solidFill>
                <a:schemeClr val="tx1"/>
              </a:solidFill>
              <a:uFillTx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zh-CN"/>
              <a:t>四</a:t>
            </a:r>
            <a:r>
              <a:rPr lang="en-US" altLang="zh-CN"/>
              <a:t>0</a:t>
            </a:r>
            <a:r>
              <a:rPr lang="zh-CN" altLang="en-US"/>
              <a:t>四中队</a:t>
            </a:r>
            <a:endParaRPr lang="zh-CN" altLang="en-US"/>
          </a:p>
        </p:txBody>
      </p:sp>
      <p:pic>
        <p:nvPicPr>
          <p:cNvPr id="4" name="内容占位符 3" descr="565792_132330178950_2"/>
          <p:cNvPicPr>
            <a:picLocks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-132080" y="-6435725"/>
            <a:ext cx="12731115" cy="1254506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-185420" y="3922395"/>
            <a:ext cx="4033520" cy="10972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66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四</a:t>
            </a:r>
            <a:r>
              <a:rPr lang="en-US" altLang="zh-CN" sz="66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</a:t>
            </a:r>
            <a:r>
              <a:rPr lang="zh-CN" altLang="en-US" sz="66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四中队</a:t>
            </a:r>
            <a:endParaRPr lang="zh-CN" altLang="en-US" sz="66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</Words>
  <Application>Kingsoft Office WPP</Application>
  <PresentationFormat>宽屏</PresentationFormat>
  <Paragraphs>13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</vt:lpstr>
      <vt:lpstr>PowerPoint 演示文稿</vt:lpstr>
      <vt:lpstr>四0四中队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6</cp:revision>
  <dcterms:created xsi:type="dcterms:W3CDTF">2016-05-18T01:50:00Z</dcterms:created>
  <dcterms:modified xsi:type="dcterms:W3CDTF">2016-05-20T01:27:26Z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2052-10.1.0.5400</vt:lpwstr>
  </property>
</Properties>
</file>