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411" r:id="rId4"/>
    <p:sldId id="437" r:id="rId5"/>
    <p:sldId id="438" r:id="rId6"/>
    <p:sldId id="412" r:id="rId7"/>
    <p:sldId id="413" r:id="rId8"/>
    <p:sldId id="345" r:id="rId9"/>
    <p:sldId id="346" r:id="rId10"/>
    <p:sldId id="347" r:id="rId11"/>
    <p:sldId id="414" r:id="rId12"/>
    <p:sldId id="353" r:id="rId13"/>
    <p:sldId id="290" r:id="rId14"/>
    <p:sldId id="296" r:id="rId15"/>
    <p:sldId id="466" r:id="rId16"/>
    <p:sldId id="415" r:id="rId17"/>
    <p:sldId id="367" r:id="rId18"/>
    <p:sldId id="368" r:id="rId19"/>
    <p:sldId id="369" r:id="rId20"/>
    <p:sldId id="467" r:id="rId21"/>
    <p:sldId id="468" r:id="rId22"/>
    <p:sldId id="403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  <a:srgbClr val="FF0000"/>
    <a:srgbClr val="CC00FF"/>
    <a:srgbClr val="A4FAB2"/>
    <a:srgbClr val="E3B6E8"/>
    <a:srgbClr val="B3EBC8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47F8-788A-445A-9894-97C139878C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67CB-AD89-4ECD-BD46-B4D8E58E4F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4138-8836-4CA9-83FC-B0F7B0EABB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3C67-93CB-4BA9-954D-C255611D4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4E80D-1DAA-4E0F-B0F2-3530C1CF28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CD6D6-3DCB-4107-884B-FBF0750FE3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1343-B37A-436E-B8D1-554ADB942A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16DF-A1B5-4B11-A102-D74EC4A624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D5A78-09B3-4303-80A4-88EFD597F5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93E57-2F11-4856-BF45-1C73138340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8613-A1F2-4048-9D8C-F49F390172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A5D3-36D2-4635-8F8B-B388262E42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380E-9EE6-4C74-91A9-6431215112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D6D5-36FA-4A46-A004-F7445B4253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905FE-B879-4982-AC1C-206882D44F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7B068-A665-48F2-AB80-94201BC76B1B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E3B04-1593-4C6F-9404-8E0386CFF6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ECC47-B200-48CC-B98F-19E2FF891885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F0FA-AD06-46E3-979B-7788A557C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7AD22-9C90-4947-9E19-FC836966E83C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B71D-F1F4-4A5B-BCCC-B5A1D63E63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7F20-101A-4C8F-B6E9-46F9EAE737A0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DD99-470C-48EE-948C-E7AB744B55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C6CC-BBB0-4541-98FB-15BE4C0D8FD4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8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A698-72FE-426A-9183-06F64FF0F1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E13C-CD8F-43F2-8AC9-B0AD3AF4650A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E24E-A11F-42EE-820B-9A63B0F2B0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7155-3E3F-4952-A750-466CF6B5D6FE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3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1200-0C36-422A-8F48-8FDF1F8E50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ACB1-0E19-4F7B-BF0F-0312E9A710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D370A-D399-4F50-AA9E-B3B688FEAD52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E7CE5-9349-4F29-BEE3-2454952CC7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>
              <a:sym typeface="Franklin Gothic Book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9058-DC2D-483C-9107-B1019CB75F66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4DF6E-EA55-4084-B8EA-6FFB601E61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D1DEB-3464-4298-9B8B-5F3AE62D350D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1CD7A-8681-4E43-B36B-2C4D5EE1CA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9461C-FB52-4463-AAF6-03601D1065B9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4371-8A3F-4298-A166-F94C1E9F4D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1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7174-AD20-42EC-BD8B-F3BCD928AB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A18E-AF05-4FCC-9CD7-BC65C619F9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C8DC-EC69-4D2C-959D-1050D01B3F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B444-B535-4D07-95E6-62C2A0ADAA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9E1D1-B302-414A-9A6A-7D5D6367E2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9257-E42A-48A8-B9D6-A5945FDE42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D4A38105-09DF-42B0-85E7-F44CB59C06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07B37923-28BC-4660-90A5-D6E0724E4E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Franklin Gothic Book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Franklin Gothic Book"/>
              </a:rPr>
              <a:t>第二级</a:t>
            </a:r>
          </a:p>
          <a:p>
            <a:pPr lvl="2"/>
            <a:r>
              <a:rPr lang="zh-CN" altLang="en-US" smtClean="0">
                <a:sym typeface="Franklin Gothic Book"/>
              </a:rPr>
              <a:t>第三级</a:t>
            </a:r>
          </a:p>
          <a:p>
            <a:pPr lvl="3"/>
            <a:r>
              <a:rPr lang="zh-CN" altLang="en-US" smtClean="0">
                <a:sym typeface="Franklin Gothic Book"/>
              </a:rPr>
              <a:t>第四级</a:t>
            </a:r>
          </a:p>
          <a:p>
            <a:pPr lvl="4"/>
            <a:r>
              <a:rPr lang="zh-CN" altLang="en-US" smtClean="0">
                <a:sym typeface="Franklin Gothic Book"/>
              </a:rPr>
              <a:t>第五级</a:t>
            </a:r>
          </a:p>
        </p:txBody>
      </p:sp>
      <p:sp>
        <p:nvSpPr>
          <p:cNvPr id="1028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>
            <a:lvl1pPr algn="l">
              <a:defRPr sz="1200" dirty="0">
                <a:solidFill>
                  <a:srgbClr val="D28E2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FE353A4-CA2F-4C82-B146-49CCD8ED93C4}" type="datetime1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1029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>
            <a:lvl1pPr algn="r">
              <a:defRPr sz="1200">
                <a:solidFill>
                  <a:srgbClr val="D28E2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>
            <a:lvl1pPr algn="r">
              <a:defRPr sz="1200" dirty="0">
                <a:solidFill>
                  <a:srgbClr val="D28E2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84C921C-EAD1-45E8-9D41-97DAB84497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5606" name="标题占位符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Franklin Gothic Medium" pitchFamily="34" charset="0"/>
              </a:rPr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advClick="0" advTm="13000">
    <p:random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隶书"/>
          <a:sym typeface="Franklin Gothic Medium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  <a:sym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  <a:sym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  <a:sym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  <a:sym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  <a:sym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  <a:sym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  <a:sym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  <a:sym typeface="Franklin Gothic Medium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华文楷体"/>
          <a:sym typeface="Franklin Gothic Book"/>
        </a:defRPr>
      </a:lvl1pPr>
      <a:lvl2pPr marL="742950" lvl="1" indent="-285750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华文楷体"/>
          <a:sym typeface="Franklin Gothic Book"/>
        </a:defRPr>
      </a:lvl2pPr>
      <a:lvl3pPr marL="1143000" lvl="2" indent="-228600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华文楷体"/>
          <a:sym typeface="Franklin Gothic Book"/>
        </a:defRPr>
      </a:lvl3pPr>
      <a:lvl4pPr marL="1600200" lvl="3" indent="-228600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华文楷体"/>
          <a:sym typeface="Franklin Gothic Book"/>
        </a:defRPr>
      </a:lvl4pPr>
      <a:lvl5pPr marL="2057400" lvl="4" indent="-228600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华文楷体"/>
          <a:sym typeface="Franklin Gothic Book"/>
        </a:defRPr>
      </a:lvl5pPr>
      <a:lvl6pPr marL="2514600" lvl="5" indent="-228600" algn="l" defTabSz="0" eaLnBrk="1" fontAlgn="base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60000"/>
        <a:buFont typeface="Wingdings 2" charset="0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  <a:sym typeface="Franklin Gothic Book" charset="0"/>
        </a:defRPr>
      </a:lvl6pPr>
      <a:lvl7pPr marL="2971800" lvl="6" indent="-228600" algn="l" defTabSz="0" eaLnBrk="1" fontAlgn="base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60000"/>
        <a:buFont typeface="Wingdings 2" charset="0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  <a:sym typeface="Franklin Gothic Book" charset="0"/>
        </a:defRPr>
      </a:lvl7pPr>
      <a:lvl8pPr marL="3429000" lvl="7" indent="-228600" algn="l" defTabSz="0" eaLnBrk="1" fontAlgn="base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60000"/>
        <a:buFont typeface="Wingdings 2" charset="0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  <a:sym typeface="Franklin Gothic Book" charset="0"/>
        </a:defRPr>
      </a:lvl8pPr>
      <a:lvl9pPr marL="3886200" lvl="8" indent="-228600" algn="l" defTabSz="0" eaLnBrk="1" fontAlgn="base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60000"/>
        <a:buFont typeface="Wingdings 2" charset="0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  <a:sym typeface="Franklin Gothic Book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26472;&#20877;&#32418;&#19978;&#35838;&#36164;&#26009;\&#36864;&#26071;&#26354;.mp3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26472;&#20877;&#32418;&#19978;&#35838;&#36164;&#26009;\&#20986;&#26071;&#26354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26472;&#20877;&#32418;&#19978;&#35838;&#36164;&#26009;\&#23569;&#24180;&#20808;&#38155;&#38431;&#38431;&#27468;2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26472;&#20877;&#32418;&#19978;&#35838;&#36164;&#26009;\&#29579;&#20108;&#23567;.wav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3" descr="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6350"/>
            <a:ext cx="9134476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794250" y="5924550"/>
            <a:ext cx="4316413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晨风书韵中队</a:t>
            </a:r>
            <a:endParaRPr lang="zh-CN" altLang="en-US" sz="5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508" y="1121410"/>
            <a:ext cx="6047105" cy="13106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0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踏红色足迹</a:t>
            </a:r>
            <a:r>
              <a:rPr lang="zh-CN" altLang="en-US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</a:t>
            </a:r>
            <a:endParaRPr lang="zh-CN" altLang="en-US" sz="72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4533" y="2672080"/>
            <a:ext cx="6612255" cy="13106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80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承红色精神  </a:t>
            </a:r>
            <a:r>
              <a:rPr lang="zh-CN" altLang="en-US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sz="72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1" descr="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38" y="1581150"/>
            <a:ext cx="44799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41275"/>
            <a:ext cx="91535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37890" descr="c83d6d1f8a569437314e15e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20638"/>
            <a:ext cx="9117013" cy="705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44033"/>
          <p:cNvSpPr>
            <a:spLocks noGrp="1"/>
          </p:cNvSpPr>
          <p:nvPr>
            <p:ph type="title"/>
          </p:nvPr>
        </p:nvSpPr>
        <p:spPr>
          <a:xfrm>
            <a:off x="3175" y="5842000"/>
            <a:ext cx="9150350" cy="1143000"/>
          </a:xfrm>
        </p:spPr>
        <p:txBody>
          <a:bodyPr/>
          <a:lstStyle/>
          <a:p>
            <a:pPr algn="l"/>
            <a:r>
              <a:rPr lang="zh-CN" altLang="en-US" b="1" smtClean="0">
                <a:solidFill>
                  <a:srgbClr val="00CC00"/>
                </a:solidFill>
              </a:rPr>
              <a:t>燃烧的烈火 坚定地战士（</a:t>
            </a:r>
            <a:r>
              <a:rPr lang="zh-CN" altLang="en-US" b="1" smtClean="0">
                <a:solidFill>
                  <a:srgbClr val="FF0000"/>
                </a:solidFill>
              </a:rPr>
              <a:t>邱少云</a:t>
            </a:r>
            <a:r>
              <a:rPr lang="zh-CN" altLang="en-US" b="1" smtClean="0">
                <a:solidFill>
                  <a:srgbClr val="00CC00"/>
                </a:solidFill>
              </a:rPr>
              <a:t>）</a:t>
            </a:r>
          </a:p>
        </p:txBody>
      </p:sp>
      <p:sp>
        <p:nvSpPr>
          <p:cNvPr id="49154" name="文本占位符 440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9155" name="图片 44035" descr="邱少云课文图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134938"/>
            <a:ext cx="91503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0178" name="图片 6" descr="d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9688" y="-11113"/>
            <a:ext cx="4471988" cy="3195638"/>
          </a:xfrm>
        </p:spPr>
      </p:pic>
      <p:pic>
        <p:nvPicPr>
          <p:cNvPr id="50179" name="图片 5" descr="zh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-11113"/>
            <a:ext cx="477678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内容占位符 3" descr="wang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3341688"/>
            <a:ext cx="4318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图片 4" descr="liu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5938" y="3184525"/>
            <a:ext cx="486251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liu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9688" y="3175"/>
            <a:ext cx="918527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" y="4763"/>
            <a:ext cx="91821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zh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4763"/>
            <a:ext cx="922655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d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-28575"/>
            <a:ext cx="922813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752 0.019722 L 1.036875 0.02750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903 0.036667 L 1.091597 0.050278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779 0.061574 L 1.143750 0.063981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709 -0.007870 L 1.155626 0.00268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1202" name="内容占位符 3" descr="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0638" y="25400"/>
            <a:ext cx="9031288" cy="6811963"/>
          </a:xfrm>
        </p:spPr>
      </p:pic>
      <p:sp>
        <p:nvSpPr>
          <p:cNvPr id="5" name="矩形 4"/>
          <p:cNvSpPr/>
          <p:nvPr/>
        </p:nvSpPr>
        <p:spPr>
          <a:xfrm>
            <a:off x="-20320" y="2834640"/>
            <a:ext cx="9135745" cy="173736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oubleWave1">
              <a:avLst/>
            </a:prstTxWarp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>
              <a:defRPr/>
            </a:pPr>
            <a:r>
              <a:rPr lang="zh-CN" altLang="en-US" sz="5400" b="1" noProof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第四篇章：</a:t>
            </a:r>
            <a:endParaRPr lang="zh-CN" altLang="en-US" sz="5400" b="1" noProof="1">
              <a:solidFill>
                <a:srgbClr val="FF0000"/>
              </a:solid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5400" b="1" noProof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诵红色诗歌昂扬正气</a:t>
            </a:r>
            <a:endParaRPr lang="zh-CN" altLang="en-US" sz="5400" b="1" noProof="1">
              <a:solidFill>
                <a:srgbClr val="FF0000"/>
              </a:solid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654050" y="3125788"/>
            <a:ext cx="8229600" cy="1809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4400" b="1" smtClean="0">
                <a:solidFill>
                  <a:srgbClr val="FF0000"/>
                </a:solidFill>
                <a:sym typeface="宋体" charset="-122"/>
              </a:rPr>
              <a:t>  </a:t>
            </a:r>
            <a:r>
              <a:rPr lang="zh-CN" altLang="en-US" sz="4400" b="1" smtClean="0">
                <a:solidFill>
                  <a:srgbClr val="FF0000"/>
                </a:solidFill>
                <a:sym typeface="宋体" charset="-122"/>
              </a:rPr>
              <a:t>领：</a:t>
            </a:r>
            <a:r>
              <a:rPr lang="zh-CN" altLang="en-US" sz="4400" b="1" smtClean="0">
                <a:sym typeface="宋体" charset="-122"/>
              </a:rPr>
              <a:t>我们无限崇敬的先辈，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CN" altLang="en-US" sz="4400" b="1" smtClean="0">
                <a:sym typeface="宋体" charset="-122"/>
              </a:rPr>
              <a:t>         我们决心向你们学习。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CN" altLang="en-US" sz="4400" b="1" smtClean="0">
                <a:sym typeface="宋体" charset="-122"/>
              </a:rPr>
              <a:t>         </a:t>
            </a:r>
            <a:endParaRPr lang="zh-CN" altLang="en-US" sz="4400" b="1" smtClean="0"/>
          </a:p>
        </p:txBody>
      </p:sp>
      <p:sp>
        <p:nvSpPr>
          <p:cNvPr id="52227" name="文本框 1"/>
          <p:cNvSpPr txBox="1">
            <a:spLocks noChangeArrowheads="1"/>
          </p:cNvSpPr>
          <p:nvPr/>
        </p:nvSpPr>
        <p:spPr bwMode="auto">
          <a:xfrm>
            <a:off x="1136650" y="1474788"/>
            <a:ext cx="57578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sym typeface="宋体" charset="-122"/>
              </a:rPr>
              <a:t>领：</a:t>
            </a:r>
            <a:r>
              <a:rPr lang="zh-CN" altLang="en-US" sz="4400" b="1">
                <a:sym typeface="宋体" charset="-122"/>
              </a:rPr>
              <a:t>千千万万英烈，</a:t>
            </a:r>
          </a:p>
          <a:p>
            <a:r>
              <a:rPr lang="zh-CN" altLang="en-US" sz="4400" b="1">
                <a:sym typeface="宋体" charset="-122"/>
              </a:rPr>
              <a:t>       我们心中的丰碑！</a:t>
            </a:r>
            <a:endParaRPr lang="zh-CN" altLang="en-US" sz="4400"/>
          </a:p>
        </p:txBody>
      </p:sp>
      <p:sp>
        <p:nvSpPr>
          <p:cNvPr id="3" name="Rectangle 3"/>
          <p:cNvSpPr>
            <a:spLocks noGrp="1"/>
          </p:cNvSpPr>
          <p:nvPr/>
        </p:nvSpPr>
        <p:spPr>
          <a:xfrm>
            <a:off x="839788" y="4567238"/>
            <a:ext cx="8229600" cy="18081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4400" b="1" noProof="1">
                <a:solidFill>
                  <a:srgbClr val="FF0000"/>
                </a:solidFill>
                <a:sym typeface="+mn-ea"/>
              </a:rPr>
              <a:t>        </a:t>
            </a:r>
            <a:r>
              <a:rPr lang="zh-CN" altLang="en-US" sz="4400" b="1" noProof="1">
                <a:sym typeface="+mn-ea"/>
              </a:rPr>
              <a:t>继承你们的遗志，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4400" b="1" noProof="1">
                <a:sym typeface="+mn-ea"/>
              </a:rPr>
              <a:t>        发扬你们的精神。</a:t>
            </a:r>
            <a:endParaRPr lang="zh-CN" altLang="en-US" sz="4400" b="1" noProof="1"/>
          </a:p>
          <a:p>
            <a:pPr eaLnBrk="1" hangingPunct="1">
              <a:lnSpc>
                <a:spcPct val="90000"/>
              </a:lnSpc>
              <a:defRPr/>
            </a:pPr>
            <a:endParaRPr lang="zh-CN" altLang="en-US" sz="4400" b="1" noProof="1"/>
          </a:p>
        </p:txBody>
      </p:sp>
      <p:sp>
        <p:nvSpPr>
          <p:cNvPr id="2" name="单圆角矩形 1"/>
          <p:cNvSpPr/>
          <p:nvPr/>
        </p:nvSpPr>
        <p:spPr>
          <a:xfrm>
            <a:off x="7812088" y="6375400"/>
            <a:ext cx="1368425" cy="4572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230" name="文本框 3"/>
          <p:cNvSpPr txBox="1">
            <a:spLocks noChangeArrowheads="1"/>
          </p:cNvSpPr>
          <p:nvPr/>
        </p:nvSpPr>
        <p:spPr bwMode="auto">
          <a:xfrm>
            <a:off x="1687513" y="460375"/>
            <a:ext cx="576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</a:rPr>
              <a:t>《请英烈放心》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1620838" y="457200"/>
            <a:ext cx="6346825" cy="63928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b="1" noProof="1">
                <a:sym typeface="+mn-ea"/>
              </a:rPr>
              <a:t>（</a:t>
            </a:r>
            <a:r>
              <a:rPr lang="en-US" altLang="zh-CN" sz="2800" b="1" noProof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noProof="1">
                <a:sym typeface="+mn-ea"/>
              </a:rPr>
              <a:t>）假如我是一束阳光，</a:t>
            </a:r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         我愿发出强烈的光热。</a:t>
            </a:r>
            <a:endParaRPr lang="zh-CN" altLang="en-US" sz="2800" b="1" noProof="1"/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（</a:t>
            </a:r>
            <a:r>
              <a:rPr lang="en-US" altLang="zh-CN" sz="2800" b="1" noProof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noProof="1">
                <a:sym typeface="+mn-ea"/>
              </a:rPr>
              <a:t>）假如我是一滴泉水，</a:t>
            </a:r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         我愿解除大地的干渴。</a:t>
            </a:r>
            <a:endParaRPr lang="zh-CN" altLang="en-US" sz="2800" b="1" noProof="1"/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（</a:t>
            </a:r>
            <a:r>
              <a:rPr lang="en-US" altLang="zh-CN" sz="2800" b="1" noProof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noProof="1">
                <a:sym typeface="+mn-ea"/>
              </a:rPr>
              <a:t>）假如我是一把泥土，</a:t>
            </a:r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         我愿育出茁壮的禾苗。</a:t>
            </a:r>
            <a:endParaRPr lang="zh-CN" altLang="en-US" sz="2800" b="1" noProof="1"/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（</a:t>
            </a:r>
            <a:r>
              <a:rPr lang="en-US" altLang="zh-CN" sz="2800" b="1" noProof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800" b="1" noProof="1">
                <a:sym typeface="+mn-ea"/>
              </a:rPr>
              <a:t>）假如我是一滴石油，</a:t>
            </a:r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         我愿催动飞驰的列车。</a:t>
            </a:r>
            <a:endParaRPr lang="zh-CN" altLang="en-US" sz="2800" b="1" noProof="1"/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（</a:t>
            </a:r>
            <a:r>
              <a:rPr lang="en-US" altLang="zh-CN" sz="2800" b="1" noProof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800" b="1" noProof="1">
                <a:sym typeface="+mn-ea"/>
              </a:rPr>
              <a:t>）假如我是一支彩笔，</a:t>
            </a:r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         我愿绘出美丽的景色。</a:t>
            </a:r>
            <a:endParaRPr lang="zh-CN" altLang="en-US" sz="2800" b="1" noProof="1"/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（</a:t>
            </a:r>
            <a:r>
              <a:rPr lang="en-US" altLang="zh-CN" sz="2800" b="1" noProof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800" b="1" noProof="1">
                <a:sym typeface="+mn-ea"/>
              </a:rPr>
              <a:t>）假如我是一根琴弦，</a:t>
            </a:r>
          </a:p>
          <a:p>
            <a:pPr marL="0" indent="0">
              <a:buFontTx/>
              <a:buNone/>
              <a:defRPr/>
            </a:pPr>
            <a:r>
              <a:rPr lang="zh-CN" altLang="en-US" sz="2800" b="1" noProof="1">
                <a:sym typeface="+mn-ea"/>
              </a:rPr>
              <a:t>         我愿奏出时代的赞歌。</a:t>
            </a:r>
            <a:endParaRPr lang="zh-CN" altLang="en-US" sz="2800" b="1" noProof="1"/>
          </a:p>
          <a:p>
            <a:pPr marL="0" indent="0">
              <a:buFontTx/>
              <a:buNone/>
              <a:defRPr/>
            </a:pPr>
            <a:endParaRPr lang="zh-CN" altLang="en-US" sz="2800" b="1" noProof="1"/>
          </a:p>
          <a:p>
            <a:pPr eaLnBrk="1" hangingPunct="1">
              <a:lnSpc>
                <a:spcPct val="90000"/>
              </a:lnSpc>
              <a:defRPr/>
            </a:pPr>
            <a:endParaRPr lang="zh-CN" altLang="en-US" sz="2800" noProof="1"/>
          </a:p>
        </p:txBody>
      </p:sp>
      <p:sp>
        <p:nvSpPr>
          <p:cNvPr id="2" name="单圆角矩形 1"/>
          <p:cNvSpPr/>
          <p:nvPr/>
        </p:nvSpPr>
        <p:spPr>
          <a:xfrm>
            <a:off x="7812088" y="6361113"/>
            <a:ext cx="1331912" cy="45243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1082675" y="854075"/>
            <a:ext cx="7185025" cy="1143000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rgbClr val="FF0000"/>
                </a:solidFill>
                <a:sym typeface="宋体" charset="-122"/>
              </a:rPr>
              <a:t>领合</a:t>
            </a:r>
            <a:r>
              <a:rPr lang="zh-CN" altLang="en-US" sz="3200" b="1" smtClean="0">
                <a:sym typeface="宋体" charset="-122"/>
              </a:rPr>
              <a:t>：请英烈们放心吧！</a:t>
            </a:r>
            <a:r>
              <a:rPr lang="zh-CN" altLang="en-US" sz="3200" b="1" smtClean="0"/>
              <a:t/>
            </a:r>
            <a:br>
              <a:rPr lang="zh-CN" altLang="en-US" sz="3200" b="1" smtClean="0"/>
            </a:br>
            <a:endParaRPr lang="zh-CN" altLang="en-US" sz="3200" b="1" smtClean="0">
              <a:solidFill>
                <a:srgbClr val="009900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561975" y="1676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zh-CN" altLang="en-US" noProof="1"/>
          </a:p>
          <a:p>
            <a:pPr marL="0" indent="0">
              <a:buFontTx/>
              <a:buNone/>
              <a:defRPr/>
            </a:pPr>
            <a:r>
              <a:rPr lang="zh-CN" altLang="en-US" b="1" noProof="1">
                <a:solidFill>
                  <a:srgbClr val="FF0000"/>
                </a:solidFill>
                <a:sym typeface="+mn-ea"/>
              </a:rPr>
              <a:t>男生：</a:t>
            </a:r>
            <a:r>
              <a:rPr lang="zh-CN" altLang="en-US" b="1" noProof="1">
                <a:sym typeface="+mn-ea"/>
              </a:rPr>
              <a:t>今天，我们一定会好好学习，好好  锻炼。</a:t>
            </a:r>
            <a:endParaRPr lang="zh-CN" altLang="en-US" b="1" noProof="1"/>
          </a:p>
          <a:p>
            <a:pPr marL="0" indent="0">
              <a:buFontTx/>
              <a:buNone/>
              <a:defRPr/>
            </a:pPr>
            <a:r>
              <a:rPr lang="zh-CN" altLang="en-US" b="1" noProof="1">
                <a:solidFill>
                  <a:srgbClr val="FF0000"/>
                </a:solidFill>
                <a:sym typeface="+mn-ea"/>
              </a:rPr>
              <a:t>女生：</a:t>
            </a:r>
            <a:r>
              <a:rPr lang="zh-CN" altLang="en-US" b="1" noProof="1">
                <a:sym typeface="+mn-ea"/>
              </a:rPr>
              <a:t>明天，我们一定能挑起建设祖国的重担。</a:t>
            </a:r>
            <a:endParaRPr lang="zh-CN" altLang="en-US" b="1" noProof="1"/>
          </a:p>
          <a:p>
            <a:pPr marL="0" indent="0">
              <a:buFontTx/>
              <a:buNone/>
              <a:defRPr/>
            </a:pPr>
            <a:r>
              <a:rPr lang="zh-CN" altLang="en-US" b="1" noProof="1">
                <a:solidFill>
                  <a:srgbClr val="FF0000"/>
                </a:solidFill>
                <a:sym typeface="+mn-ea"/>
              </a:rPr>
              <a:t>全班：</a:t>
            </a:r>
            <a:r>
              <a:rPr lang="en-US" altLang="zh-CN" b="1" noProof="1">
                <a:sym typeface="+mn-ea"/>
              </a:rPr>
              <a:t>“</a:t>
            </a:r>
            <a:r>
              <a:rPr lang="zh-CN" altLang="en-US" b="1" noProof="1">
                <a:sym typeface="+mn-ea"/>
              </a:rPr>
              <a:t>人民的利益高于一切。</a:t>
            </a:r>
            <a:r>
              <a:rPr lang="en-US" altLang="zh-CN" b="1" noProof="1">
                <a:sym typeface="+mn-ea"/>
              </a:rPr>
              <a:t>”</a:t>
            </a:r>
            <a:r>
              <a:rPr lang="zh-CN" altLang="en-US" b="1" noProof="1">
                <a:sym typeface="+mn-ea"/>
              </a:rPr>
              <a:t>这就是我们——中国少年先锋队队员的誓言！</a:t>
            </a:r>
            <a:endParaRPr lang="zh-CN" altLang="en-US" b="1" noProof="1"/>
          </a:p>
          <a:p>
            <a:pPr eaLnBrk="1" hangingPunct="1">
              <a:lnSpc>
                <a:spcPct val="90000"/>
              </a:lnSpc>
              <a:defRPr/>
            </a:pPr>
            <a:endParaRPr lang="zh-CN" altLang="en-US" b="1" noProof="1"/>
          </a:p>
        </p:txBody>
      </p:sp>
      <p:sp>
        <p:nvSpPr>
          <p:cNvPr id="2" name="单圆角矩形 1"/>
          <p:cNvSpPr/>
          <p:nvPr/>
        </p:nvSpPr>
        <p:spPr>
          <a:xfrm>
            <a:off x="7832725" y="6354763"/>
            <a:ext cx="1276350" cy="45878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1" descr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2834640"/>
            <a:ext cx="9144635" cy="173736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CanUp">
              <a:avLst>
                <a:gd name="adj" fmla="val 100000"/>
              </a:avLst>
            </a:prstTxWarp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>
              <a:defRPr/>
            </a:pPr>
            <a:r>
              <a:rPr lang="zh-CN" altLang="zh-CN" sz="5400" b="1" noProof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退旗</a:t>
            </a:r>
          </a:p>
        </p:txBody>
      </p:sp>
      <p:pic>
        <p:nvPicPr>
          <p:cNvPr id="6" name="退旗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0100" y="573405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1524635" y="2245995"/>
            <a:ext cx="7089140" cy="15544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zh-CN" altLang="en-US" sz="9600" b="1">
                <a:ln/>
                <a:effectLst>
                  <a:outerShdw blurRad="60007" dist="310007" dir="7680000" sy="30000" kx="1300200" algn="ctr" rotWithShape="0">
                    <a:srgbClr val="0033CC"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谢 谢 大 家 ！</a:t>
            </a:r>
          </a:p>
        </p:txBody>
      </p:sp>
      <p:sp>
        <p:nvSpPr>
          <p:cNvPr id="4" name="波形 3"/>
          <p:cNvSpPr/>
          <p:nvPr/>
        </p:nvSpPr>
        <p:spPr>
          <a:xfrm>
            <a:off x="6350" y="6151563"/>
            <a:ext cx="91186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3" descr="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6350"/>
            <a:ext cx="9134476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794250" y="5924550"/>
            <a:ext cx="4316413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晨风书韵中队</a:t>
            </a:r>
            <a:endParaRPr lang="zh-CN" altLang="en-US" sz="5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508" y="1121410"/>
            <a:ext cx="6047105" cy="13106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0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踏红色足迹</a:t>
            </a:r>
            <a:r>
              <a:rPr lang="zh-CN" altLang="en-US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</a:t>
            </a:r>
            <a:endParaRPr lang="zh-CN" altLang="en-US" sz="72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4533" y="2672080"/>
            <a:ext cx="6612255" cy="13106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80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承红色精神  </a:t>
            </a:r>
            <a:r>
              <a:rPr lang="zh-CN" altLang="en-US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sz="72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出旗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82013" y="5000625"/>
            <a:ext cx="6619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3" descr="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6350"/>
            <a:ext cx="9134476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794250" y="5924550"/>
            <a:ext cx="4316413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晨风书韵中队</a:t>
            </a:r>
            <a:endParaRPr lang="zh-CN" altLang="en-US" sz="5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508" y="1121410"/>
            <a:ext cx="6047105" cy="13106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0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踏红色足迹</a:t>
            </a:r>
            <a:r>
              <a:rPr lang="zh-CN" altLang="en-US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</a:t>
            </a:r>
            <a:endParaRPr lang="zh-CN" altLang="en-US" sz="72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4533" y="2672080"/>
            <a:ext cx="6612255" cy="13106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80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承红色精神  </a:t>
            </a:r>
            <a:r>
              <a:rPr lang="zh-CN" altLang="en-US" sz="7200" b="1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sz="7200" b="1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43" name="少年先锋队队歌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6100763"/>
            <a:ext cx="576263" cy="57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43" fill="hold"/>
                                        <p:tgtEl>
                                          <p:spTgt spid="39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2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0963" name="图片 1" descr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2428868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7200" b="1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第一篇章：</a:t>
            </a:r>
            <a:endParaRPr lang="zh-CN" altLang="en-US" sz="7200" b="1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7200" b="1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唱红色歌曲点燃激情</a:t>
            </a:r>
            <a:endParaRPr lang="zh-CN" alt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67" name="王二小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43213" y="6381750"/>
            <a:ext cx="728662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67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1" descr="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-635" y="1789430"/>
            <a:ext cx="9059545" cy="1825625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ChevronInverted">
              <a:avLst>
                <a:gd name="adj" fmla="val 78017"/>
              </a:avLst>
            </a:prstTxWarp>
            <a:spAutoFit/>
          </a:bodyPr>
          <a:lstStyle/>
          <a:p>
            <a:pPr algn="ctr">
              <a:defRPr/>
            </a:pPr>
            <a:r>
              <a:rPr lang="zh-CN" altLang="en-US" sz="48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第二篇章</a:t>
            </a:r>
            <a:r>
              <a:rPr lang="zh-CN" altLang="en-US" sz="48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：</a:t>
            </a:r>
            <a:endParaRPr lang="zh-CN" altLang="en-US" sz="4800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48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看红色景点忆峥嵘岁月</a:t>
            </a:r>
            <a:endParaRPr lang="zh-CN" altLang="en-US" sz="4800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剪去对角的矩形 1"/>
          <p:cNvSpPr/>
          <p:nvPr/>
        </p:nvSpPr>
        <p:spPr>
          <a:xfrm>
            <a:off x="6661150" y="5956300"/>
            <a:ext cx="2251075" cy="78422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6413" y="-1660525"/>
            <a:ext cx="15238413" cy="10180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1" descr="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-28575"/>
            <a:ext cx="9107488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剪去对角的矩形 1"/>
          <p:cNvSpPr/>
          <p:nvPr/>
        </p:nvSpPr>
        <p:spPr>
          <a:xfrm>
            <a:off x="7426325" y="6192838"/>
            <a:ext cx="1717675" cy="62071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1" descr="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2834640"/>
            <a:ext cx="9144635" cy="173736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CanUp">
              <a:avLst>
                <a:gd name="adj" fmla="val 100000"/>
              </a:avLst>
            </a:prstTxWarp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>
              <a:defRPr/>
            </a:pPr>
            <a:r>
              <a:rPr lang="zh-CN" altLang="en-US" sz="4800" b="1" noProof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第三篇</a:t>
            </a:r>
            <a:r>
              <a:rPr lang="zh-CN" altLang="en-US" sz="5400" b="1" noProof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章：</a:t>
            </a:r>
            <a:endParaRPr lang="zh-CN" altLang="en-US" sz="5400" b="1" noProof="1">
              <a:solidFill>
                <a:srgbClr val="FF0000"/>
              </a:solid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5400" b="1" noProof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听红色故事缅怀革命先烈</a:t>
            </a:r>
            <a:endParaRPr lang="zh-CN" altLang="en-US" sz="5400" b="1" noProof="1">
              <a:solidFill>
                <a:srgbClr val="FF0000"/>
              </a:solid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95</Words>
  <Application>WPS 演示</Application>
  <PresentationFormat>全屏显示(4:3)</PresentationFormat>
  <Paragraphs>29</Paragraphs>
  <Slides>20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Calibri</vt:lpstr>
      <vt:lpstr>Franklin Gothic Medium</vt:lpstr>
      <vt:lpstr>隶书</vt:lpstr>
      <vt:lpstr>Franklin Gothic Book</vt:lpstr>
      <vt:lpstr>华文楷体</vt:lpstr>
      <vt:lpstr>Wingdings 2</vt:lpstr>
      <vt:lpstr>+mn-ea</vt:lpstr>
      <vt:lpstr>默认设计模板</vt:lpstr>
      <vt:lpstr>1_默认设计模板</vt:lpstr>
      <vt:lpstr>跋涉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燃烧的烈火 坚定地战士（邱少云）</vt:lpstr>
      <vt:lpstr>幻灯片 13</vt:lpstr>
      <vt:lpstr>幻灯片 14</vt:lpstr>
      <vt:lpstr>幻灯片 15</vt:lpstr>
      <vt:lpstr>幻灯片 16</vt:lpstr>
      <vt:lpstr>领合：请英烈们放心吧！ 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www.yuwen99.com</dc:title>
  <dc:subject>www.yuwen99.com</dc:subject>
  <dc:creator>www.yuwen99.com</dc:creator>
  <cp:keywords>www.yuwen99.com</cp:keywords>
  <cp:lastModifiedBy>User</cp:lastModifiedBy>
  <cp:revision>55</cp:revision>
  <dcterms:created xsi:type="dcterms:W3CDTF">2009-04-11T09:39:00Z</dcterms:created>
  <dcterms:modified xsi:type="dcterms:W3CDTF">2016-11-03T05:11:58Z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