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7" r:id="rId4"/>
    <p:sldId id="259" r:id="rId5"/>
    <p:sldId id="261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6" name="组合 5"/>
          <p:cNvGrpSpPr/>
          <p:nvPr/>
        </p:nvGrpSpPr>
        <p:grpSpPr>
          <a:xfrm>
            <a:off x="1497965" y="-13335"/>
            <a:ext cx="9164955" cy="6863080"/>
            <a:chOff x="-31" y="-5"/>
            <a:chExt cx="14433" cy="10808"/>
          </a:xfrm>
        </p:grpSpPr>
        <p:sp>
          <p:nvSpPr>
            <p:cNvPr id="3" name="矩形 2"/>
            <p:cNvSpPr/>
            <p:nvPr/>
          </p:nvSpPr>
          <p:spPr>
            <a:xfrm>
              <a:off x="-31" y="-5"/>
              <a:ext cx="14433" cy="10808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596" name="文本框 67595"/>
            <p:cNvSpPr txBox="1"/>
            <p:nvPr/>
          </p:nvSpPr>
          <p:spPr>
            <a:xfrm>
              <a:off x="1577" y="9148"/>
              <a:ext cx="9389" cy="11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lvl="0"/>
              <a:r>
                <a:rPr lang="zh-CN" altLang="en-US" sz="4000" b="1" dirty="0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让地球妈妈笑起来</a:t>
              </a:r>
              <a:endPara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469" y="3161"/>
              <a:ext cx="4885" cy="42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4" name="图片 3" descr="diqiu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D">
                    <a:alpha val="100000"/>
                  </a:srgbClr>
                </a:clrFrom>
                <a:clrTo>
                  <a:srgbClr val="FFFFFD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-31" y="161"/>
              <a:ext cx="10201" cy="8851"/>
            </a:xfrm>
            <a:prstGeom prst="rect">
              <a:avLst/>
            </a:prstGeom>
          </p:spPr>
        </p:pic>
      </p:grpSp>
      <p:sp>
        <p:nvSpPr>
          <p:cNvPr id="2" name="文本框 1"/>
          <p:cNvSpPr txBox="1"/>
          <p:nvPr/>
        </p:nvSpPr>
        <p:spPr>
          <a:xfrm>
            <a:off x="8126730" y="1024255"/>
            <a:ext cx="1005840" cy="31686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5400" b="1">
                <a:solidFill>
                  <a:schemeClr val="tx1"/>
                </a:solidFill>
                <a:uFillTx/>
              </a:rPr>
              <a:t>背景介绍</a:t>
            </a:r>
            <a:endParaRPr lang="zh-CN" altLang="en-US" sz="5400" b="1">
              <a:solidFill>
                <a:schemeClr val="tx1"/>
              </a:solidFill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111885" y="1112520"/>
            <a:ext cx="9332595" cy="4114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295275" algn="l"/>
            <a:r>
              <a:rPr lang="zh-CN" altLang="en-US" sz="44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为了引导学生关心自己生活的环境，明确环境保护的重要性。同时也为了配合省少工委的五色寻访活动，</a:t>
            </a:r>
            <a:r>
              <a:rPr lang="en-US" altLang="zh-CN" sz="44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503</a:t>
            </a:r>
            <a:r>
              <a:rPr lang="zh-CN" altLang="en-US" sz="44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阳光中队的辅导员老师和小队长们经过商量确定了以寻访绿色家园，践行绿色生活为主题的实践活动。</a:t>
            </a:r>
            <a:endParaRPr lang="zh-CN" altLang="en-US" sz="4400"/>
          </a:p>
        </p:txBody>
      </p:sp>
      <p:sp>
        <p:nvSpPr>
          <p:cNvPr id="4" name="矩形 3"/>
          <p:cNvSpPr/>
          <p:nvPr/>
        </p:nvSpPr>
        <p:spPr>
          <a:xfrm>
            <a:off x="650240" y="55880"/>
            <a:ext cx="3243580" cy="1005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6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主题确定</a:t>
            </a:r>
            <a:endParaRPr lang="zh-CN" altLang="zh-CN" sz="60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35915" y="1018540"/>
            <a:ext cx="10906125" cy="5638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/>
            <a:r>
              <a:rPr lang="en-US" altLang="zh-CN" sz="36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zh-CN" altLang="en-US" sz="36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为深入贯彻本次活动，队员们利用红领巾一条街清扫活动、设计环保标语、绘画、手抄报等形式了解当前环境面临的严峻形势，并在国庆假期中自发的开展了“寻访绿色家园</a:t>
            </a:r>
            <a:r>
              <a:rPr lang="zh-CN" altLang="en-US" sz="3600" b="0" u="none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，</a:t>
            </a:r>
            <a:r>
              <a:rPr lang="zh-CN" altLang="en-US" sz="36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争当家乡小卫士”环保实践活动。队员们和家长一起走出家门，欣赏家乡美景，与大自然进行亲密接触。在游览的同时还开展了“垃圾大搜寻”，队员们手拎垃圾袋，在景区捡拾垃圾，清理景区里的果皮纸屑、烟头、包装袋等垃圾。队员们用实际行动美化了家乡环境，以实际行动践行绿色环保理念</a:t>
            </a:r>
            <a:r>
              <a:rPr lang="zh-CN" altLang="en-US" sz="40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4000"/>
          </a:p>
        </p:txBody>
      </p:sp>
      <p:sp>
        <p:nvSpPr>
          <p:cNvPr id="4" name="矩形 3"/>
          <p:cNvSpPr/>
          <p:nvPr/>
        </p:nvSpPr>
        <p:spPr>
          <a:xfrm>
            <a:off x="663575" y="12700"/>
            <a:ext cx="3243580" cy="1005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活动背景</a:t>
            </a:r>
            <a:endParaRPr lang="zh-CN" altLang="en-US" sz="60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03530" y="1352550"/>
            <a:ext cx="10906125" cy="17373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/>
            <a:r>
              <a:rPr lang="en-US" altLang="zh-CN" sz="36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1、辅导员：制做PPT。</a:t>
            </a:r>
            <a:endParaRPr lang="en-US" altLang="zh-CN" sz="3600" b="0" u="none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r>
              <a:rPr lang="en-US" altLang="zh-CN" sz="36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2、队员：各小队收集资料、设计环保标语、准备桶治垃圾的小品、以环保为主题绘画。制作手抄报。</a:t>
            </a:r>
            <a:endParaRPr lang="zh-CN" altLang="en-US" sz="4000"/>
          </a:p>
        </p:txBody>
      </p:sp>
      <p:sp>
        <p:nvSpPr>
          <p:cNvPr id="4" name="矩形 3"/>
          <p:cNvSpPr/>
          <p:nvPr/>
        </p:nvSpPr>
        <p:spPr>
          <a:xfrm>
            <a:off x="663575" y="12700"/>
            <a:ext cx="3243580" cy="100584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活动准备</a:t>
            </a:r>
            <a:endParaRPr lang="zh-CN" altLang="en-US" sz="60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WPS 演示</Application>
  <PresentationFormat>宽屏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3</cp:revision>
  <dcterms:created xsi:type="dcterms:W3CDTF">2016-10-31T02:41:00Z</dcterms:created>
  <dcterms:modified xsi:type="dcterms:W3CDTF">2016-11-08T06:37:10Z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2052-10.1.0.6029</vt:lpwstr>
  </property>
</Properties>
</file>