
<file path=[Content_Types].xml><?xml version="1.0" encoding="utf-8"?>
<Types xmlns="http://schemas.openxmlformats.org/package/2006/content-types"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295" r:id="rId5"/>
    <p:sldId id="296" r:id="rId6"/>
    <p:sldId id="258" r:id="rId7"/>
    <p:sldId id="297" r:id="rId8"/>
    <p:sldId id="298" r:id="rId9"/>
    <p:sldId id="301" r:id="rId10"/>
    <p:sldId id="302" r:id="rId11"/>
    <p:sldId id="299" r:id="rId12"/>
    <p:sldId id="304" r:id="rId13"/>
    <p:sldId id="300" r:id="rId14"/>
    <p:sldId id="310" r:id="rId15"/>
    <p:sldId id="317" r:id="rId16"/>
    <p:sldId id="311" r:id="rId17"/>
    <p:sldId id="314" r:id="rId18"/>
    <p:sldId id="313" r:id="rId19"/>
    <p:sldId id="293" r:id="rId2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14" y="-138"/>
      </p:cViewPr>
      <p:guideLst>
        <p:guide orient="horz" pos="2160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microsoft.com/office/2007/relationships/media" Target="file:///C:\Users\Administrator.PC-20150913YZDX\Desktop\&#22830;&#35270;&#20844;&#30410;&#24191;&#21578;&#12298;&#25105;&#26159;&#35841;&#12299;&#28201;&#26262;&#23637;&#29616;&#20826;&#21592;&#39118;&#37319;_&#39640;&#28165;.mp4" TargetMode="External"/><Relationship Id="rId2" Type="http://schemas.openxmlformats.org/officeDocument/2006/relationships/video" Target="file:///C:\Users\Administrator.PC-20150913YZDX\Desktop\&#22830;&#35270;&#20844;&#30410;&#24191;&#21578;&#12298;&#25105;&#26159;&#35841;&#12299;&#28201;&#26262;&#23637;&#29616;&#20826;&#21592;&#39118;&#37319;_&#39640;&#28165;.mp4" TargetMode="Externa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microsoft.com/office/2007/relationships/media" Target="file:///C:\Users\Administrator.PC-20150913YZDX\Desktop\&#23004;&#28023;&#29645;&#12298;&#34935;&#24515;&#25226;&#20826;&#36190;&#65292;&#22859;&#23398;&#25391;&#20013;&#21326;&#12299;\&#30000;&#21331;&#20975;&#36842;-&#23569;&#24180;&#24515;&#20013;&#22269;&#26790;.mp3" TargetMode="External"/><Relationship Id="rId1" Type="http://schemas.openxmlformats.org/officeDocument/2006/relationships/audio" Target="file:///C:\Users\Administrator.PC-20150913YZDX\Desktop\&#23004;&#28023;&#29645;&#12298;&#34935;&#24515;&#25226;&#20826;&#36190;&#65292;&#22859;&#23398;&#25391;&#20013;&#21326;&#12299;\&#30000;&#21331;&#20975;&#36842;-&#23569;&#24180;&#24515;&#20013;&#22269;&#26790;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emf"/><Relationship Id="rId3" Type="http://schemas.microsoft.com/office/2007/relationships/media" Target="file:///C:\Users\Administrator.PC-20150913YZDX\Desktop\&#23004;&#28023;&#29645;&#12298;&#36208;&#36827;&#20146;&#24773;&#65292;&#24863;&#24681;&#29238;&#27597;&#12299;\&#36864;&#26071;&#26354;.wav" TargetMode="External"/><Relationship Id="rId2" Type="http://schemas.openxmlformats.org/officeDocument/2006/relationships/audio" Target="file:///C:\Users\Administrator.PC-20150913YZDX\Desktop\&#23004;&#28023;&#29645;&#12298;&#36208;&#36827;&#20146;&#24773;&#65292;&#24863;&#24681;&#29238;&#27597;&#12299;\&#36864;&#26071;&#26354;.wav" TargetMode="External"/><Relationship Id="rId1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media" Target="file:///C:\Users\Administrator.PC-20150913YZDX\Desktop\&#23004;&#28023;&#29645;&#12298;&#34935;&#24515;&#25226;&#20826;&#36190;&#65292;&#22859;&#23398;&#25391;&#20013;&#21326;&#12299;\&#36864;&#26071;&#26354;%2000_00_01-00_00_29.mp3" TargetMode="External"/><Relationship Id="rId3" Type="http://schemas.openxmlformats.org/officeDocument/2006/relationships/audio" Target="file:///C:\Users\Administrator.PC-20150913YZDX\Desktop\&#23004;&#28023;&#29645;&#12298;&#34935;&#24515;&#25226;&#20826;&#36190;&#65292;&#22859;&#23398;&#25391;&#20013;&#21326;&#12299;\&#36864;&#26071;&#26354;%2000_00_01-00_00_29.mp3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file:///C:\Users\Administrator.PC-20150913YZDX\Desktop\&#23004;&#28023;&#29645;&#12298;&#34935;&#24515;&#25226;&#20826;&#36190;&#65292;&#22859;&#23398;&#25391;&#20013;&#21326;&#12299;\&#23569;&#24180;&#20808;&#38155;&#38431;&#38431;&#27468;.mp3" TargetMode="External"/><Relationship Id="rId2" Type="http://schemas.openxmlformats.org/officeDocument/2006/relationships/audio" Target="file:///C:\Users\Administrator.PC-20150913YZDX\Desktop\&#23004;&#28023;&#29645;&#12298;&#34935;&#24515;&#25226;&#20826;&#36190;&#65292;&#22859;&#23398;&#25391;&#20013;&#21326;&#12299;\&#23569;&#24180;&#20808;&#38155;&#38431;&#38431;&#27468;.mp3" TargetMode="Externa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文本框 3075"/>
          <p:cNvSpPr txBox="1"/>
          <p:nvPr/>
        </p:nvSpPr>
        <p:spPr>
          <a:xfrm>
            <a:off x="180658" y="-27305"/>
            <a:ext cx="8785225" cy="10058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algn="ctr"/>
            <a:r>
              <a:rPr lang="zh-CN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</a:rPr>
              <a:t>衷心把党赞，勤学振中华</a:t>
            </a:r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53" name="文本框 3076"/>
          <p:cNvSpPr txBox="1"/>
          <p:nvPr/>
        </p:nvSpPr>
        <p:spPr>
          <a:xfrm>
            <a:off x="3093720" y="1057275"/>
            <a:ext cx="7063105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  <a:cs typeface="+mn-ea"/>
              </a:rPr>
              <a:t>四（5）中队</a:t>
            </a:r>
            <a:endParaRPr lang="zh-CN" altLang="en-US" sz="54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sp>
        <p:nvSpPr>
          <p:cNvPr id="2054" name="文本框 3"/>
          <p:cNvSpPr txBox="1"/>
          <p:nvPr/>
        </p:nvSpPr>
        <p:spPr>
          <a:xfrm>
            <a:off x="5507990" y="1056958"/>
            <a:ext cx="3859213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/>
            <a:r>
              <a:rPr lang="zh-CN" altLang="en-US" sz="3200" b="1" dirty="0">
                <a:latin typeface="Arial" panose="020B0604020202020204" pitchFamily="34" charset="0"/>
                <a:ea typeface="楷体" panose="02010609060101010101" charset="-122"/>
              </a:rPr>
              <a:t>辅导员：姜海珍</a:t>
            </a:r>
            <a:endParaRPr lang="zh-CN" altLang="en-US" sz="3200" b="1" dirty="0">
              <a:latin typeface="Arial" panose="020B0604020202020204" pitchFamily="34" charset="0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1548130"/>
            <a:ext cx="9130030" cy="53428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情感共体验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502920" y="1187450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、爱党故事组</a:t>
            </a: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我的特别生日</a:t>
            </a: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1753870"/>
            <a:ext cx="9122410" cy="5064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情感共体验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502920" y="1187450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我是谁</a:t>
            </a:r>
            <a:r>
              <a:rPr lang="en-US" altLang="zh-CN" sz="4400" b="1" strike="noStrike" noProof="1" dirty="0">
                <a:latin typeface="楷体" panose="02010609060101010101" charset="-122"/>
                <a:ea typeface="楷体" panose="02010609060101010101" charset="-122"/>
              </a:rPr>
              <a:t>--</a:t>
            </a: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无处不在的共产党 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" y="2207895"/>
            <a:ext cx="9163050" cy="5135880"/>
          </a:xfrm>
          <a:prstGeom prst="rect">
            <a:avLst/>
          </a:prstGeom>
        </p:spPr>
      </p:pic>
      <p:pic>
        <p:nvPicPr>
          <p:cNvPr id="2" name="央视公益广告《我是谁》温暖展现党员风采_高清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" y="195262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，学党的知识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502920" y="972185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、爱党朗诵组</a:t>
            </a: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歌颂党</a:t>
            </a: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80" y="1699895"/>
            <a:ext cx="9152890" cy="5137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，勤学送礼物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215900" y="756920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6</a:t>
            </a:r>
            <a:r>
              <a:rPr lang="zh-CN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、爱党送礼组</a:t>
            </a: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手抄报</a:t>
            </a:r>
            <a:endParaRPr lang="zh-CN" altLang="zh-CN" sz="4800" b="1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 fontAlgn="base">
              <a:lnSpc>
                <a:spcPct val="80000"/>
              </a:lnSpc>
              <a:buNone/>
            </a:pP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85" y="1471930"/>
            <a:ext cx="9234805" cy="5369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00" y="10160"/>
            <a:ext cx="9216390" cy="67964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，勤学送礼物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215900" y="828675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7</a:t>
            </a:r>
            <a:r>
              <a:rPr lang="zh-CN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、爱党唱歌组</a:t>
            </a: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少年中国心</a:t>
            </a: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1543685"/>
            <a:ext cx="9162415" cy="534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215900" y="39370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7</a:t>
            </a:r>
            <a:r>
              <a:rPr lang="zh-CN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、爱党唱歌组</a:t>
            </a: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少年中国心</a:t>
            </a: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田卓凯迪-少年心中国梦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58200" y="39370"/>
            <a:ext cx="619125" cy="619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90" y="657860"/>
            <a:ext cx="9162415" cy="622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97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390" y="18098"/>
            <a:ext cx="8229600" cy="1143000"/>
          </a:xfrm>
        </p:spPr>
        <p:txBody>
          <a:bodyPr/>
          <a:p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东坡小学四（</a:t>
            </a:r>
            <a:r>
              <a:rPr lang="en-US" altLang="zh-C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5</a:t>
            </a:r>
            <a:r>
              <a:rPr lang="zh-CN" alt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）中队齐祝：</a:t>
            </a:r>
            <a:endParaRPr lang="zh-CN" alt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6995" y="1337310"/>
            <a:ext cx="9317990" cy="5539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>
            <a:miter/>
          </a:ln>
        </p:spPr>
        <p:txBody>
          <a:bodyPr anchor="ctr"/>
          <a:p>
            <a:pPr fontAlgn="base"/>
            <a:r>
              <a:rPr lang="zh-CN" altLang="zh-CN" sz="88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退旗</a:t>
            </a:r>
            <a:endParaRPr lang="zh-CN" altLang="zh-CN" sz="88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7410" name="内容占位符 3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963" y="1300480"/>
            <a:ext cx="7532687" cy="5499100"/>
          </a:xfrm>
        </p:spPr>
      </p:pic>
      <p:pic>
        <p:nvPicPr>
          <p:cNvPr id="5" name="退旗曲.wav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650" y="5516563"/>
            <a:ext cx="619125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0460" y="-177165"/>
            <a:ext cx="3737610" cy="19088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053715" y="60960"/>
            <a:ext cx="277050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/>
            <a:r>
              <a:rPr lang="zh-CN" altLang="en-US" sz="88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+mn-ea"/>
              </a:rPr>
              <a:t>出旗</a:t>
            </a:r>
            <a:endParaRPr lang="zh-CN" altLang="en-US" sz="88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n-ea"/>
              <a:ea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95" y="1605915"/>
            <a:ext cx="9184005" cy="5185410"/>
          </a:xfrm>
          <a:prstGeom prst="rect">
            <a:avLst/>
          </a:prstGeom>
        </p:spPr>
      </p:pic>
      <p:pic>
        <p:nvPicPr>
          <p:cNvPr id="8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895" y="-302895"/>
            <a:ext cx="3737610" cy="1908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退旗曲 00_00_01-00_00_29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8945" y="601599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380" y="-155575"/>
            <a:ext cx="8440420" cy="1143000"/>
          </a:xfrm>
        </p:spPr>
        <p:txBody>
          <a:bodyPr/>
          <a:p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唱中国少年先锋队队歌</a:t>
            </a:r>
            <a:endParaRPr lang="zh-CN" altLang="en-US" sz="60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085" y="1114425"/>
            <a:ext cx="9077325" cy="5707380"/>
          </a:xfrm>
          <a:prstGeom prst="rect">
            <a:avLst/>
          </a:prstGeom>
        </p:spPr>
      </p:pic>
      <p:pic>
        <p:nvPicPr>
          <p:cNvPr id="5" name="少年先锋队队歌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7875" y="62026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9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，学党的知识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215900" y="1187450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、爱党广播组</a:t>
            </a: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回顾党的历史</a:t>
            </a: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1974215"/>
            <a:ext cx="9152255" cy="4898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，学党的知识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144145" y="1187450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、爱党成就组</a:t>
            </a: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辉煌成就</a:t>
            </a: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1902460"/>
            <a:ext cx="9132570" cy="4952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，学党的知识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72390" y="1187450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、爱党故事组</a:t>
            </a:r>
            <a:r>
              <a:rPr lang="en-US" altLang="zh-CN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8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党员的故事</a:t>
            </a:r>
            <a:r>
              <a:rPr lang="zh-CN" altLang="en-US" sz="4400" b="1" strike="noStrike" noProof="1" dirty="0">
                <a:latin typeface="楷体" panose="02010609060101010101" charset="-122"/>
                <a:ea typeface="楷体" panose="02010609060101010101" charset="-122"/>
              </a:rPr>
              <a:t>   </a:t>
            </a:r>
            <a:endParaRPr lang="zh-CN" altLang="en-US" sz="4400" b="1" strike="noStrike" noProof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7465" y="1884045"/>
            <a:ext cx="9190990" cy="5019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，情感共体验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-71120" y="1115695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</a:t>
            </a:r>
            <a:r>
              <a:rPr lang="zh-CN" altLang="en-US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、爱党小品组</a:t>
            </a:r>
            <a:r>
              <a:rPr lang="en-US" altLang="zh-CN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我的特别生日</a:t>
            </a:r>
            <a:endParaRPr lang="zh-CN" altLang="en-US" sz="4400" b="1" strike="noStrike" noProof="1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120" y="1652905"/>
            <a:ext cx="6471920" cy="5156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05" y="1621790"/>
            <a:ext cx="3480435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情感共体验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-71120" y="1115695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</a:t>
            </a:r>
            <a:r>
              <a:rPr lang="zh-CN" altLang="en-US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、爱党小品组</a:t>
            </a:r>
            <a:r>
              <a:rPr lang="en-US" altLang="zh-CN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我的特别生日</a:t>
            </a:r>
            <a:endParaRPr lang="zh-CN" altLang="en-US" sz="4400" b="1" strike="noStrike" noProof="1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120" y="1924050"/>
            <a:ext cx="9134475" cy="4975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20" y="1924050"/>
            <a:ext cx="9232265" cy="5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5121"/>
          <p:cNvSpPr>
            <a:spLocks noGrp="1"/>
          </p:cNvSpPr>
          <p:nvPr>
            <p:ph type="title"/>
          </p:nvPr>
        </p:nvSpPr>
        <p:spPr>
          <a:xfrm>
            <a:off x="179705" y="-170815"/>
            <a:ext cx="9469438" cy="1143000"/>
          </a:xfrm>
        </p:spPr>
        <p:txBody>
          <a:bodyPr anchor="ctr"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衷心把党赞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情感共体验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8" name="文本占位符 5122"/>
          <p:cNvSpPr>
            <a:spLocks noGrp="1"/>
          </p:cNvSpPr>
          <p:nvPr>
            <p:ph idx="1"/>
          </p:nvPr>
        </p:nvSpPr>
        <p:spPr>
          <a:xfrm>
            <a:off x="-71120" y="1115695"/>
            <a:ext cx="10133965" cy="1020445"/>
          </a:xfrm>
          <a:ln>
            <a:miter/>
          </a:ln>
        </p:spPr>
        <p:txBody>
          <a:bodyPr anchor="t"/>
          <a:p>
            <a:pPr marL="0" indent="0" algn="l" fontAlgn="base">
              <a:lnSpc>
                <a:spcPct val="80000"/>
              </a:lnSpc>
              <a:buNone/>
            </a:pPr>
            <a:r>
              <a:rPr lang="en-US" altLang="zh-CN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</a:t>
            </a:r>
            <a:r>
              <a:rPr lang="zh-CN" altLang="en-US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、爱党小品组</a:t>
            </a:r>
            <a:r>
              <a:rPr lang="en-US" altLang="zh-CN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---</a:t>
            </a:r>
            <a:r>
              <a:rPr lang="zh-CN" altLang="en-US" sz="4400" b="1" dirty="0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我的特别生日</a:t>
            </a:r>
            <a:endParaRPr lang="zh-CN" altLang="en-US" sz="4400" b="1" strike="noStrike" noProof="1" dirty="0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120" y="1781810"/>
            <a:ext cx="9276080" cy="554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WPS 演示</Application>
  <PresentationFormat>在屏幕上显示</PresentationFormat>
  <Paragraphs>61</Paragraphs>
  <Slides>18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黑体</vt:lpstr>
      <vt:lpstr>楷体</vt:lpstr>
      <vt:lpstr>微软雅黑</vt:lpstr>
      <vt:lpstr>Calibri</vt:lpstr>
      <vt:lpstr>默认设计模板</vt:lpstr>
      <vt:lpstr>PowerPoint 演示文稿</vt:lpstr>
      <vt:lpstr>PowerPoint 演示文稿</vt:lpstr>
      <vt:lpstr>唱中国少年先锋队队歌</vt:lpstr>
      <vt:lpstr>一、“衷心把党赞”，学党的知识</vt:lpstr>
      <vt:lpstr>一、“衷心把党赞”，学党的知识</vt:lpstr>
      <vt:lpstr>一、“衷心把党赞”，学党的知识</vt:lpstr>
      <vt:lpstr>二、“衷心把党赞”，情感共体验</vt:lpstr>
      <vt:lpstr>一、“衷心把党赞”，情感共体验</vt:lpstr>
      <vt:lpstr>二、“衷心把党赞”，情感共体验</vt:lpstr>
      <vt:lpstr>二、“衷心把党赞”，情感共体验</vt:lpstr>
      <vt:lpstr>二、“衷心把党赞”，情感共体验</vt:lpstr>
      <vt:lpstr>二、“衷心把党赞”，学党的知识</vt:lpstr>
      <vt:lpstr>二、“衷心把党赞”，勤学送礼物</vt:lpstr>
      <vt:lpstr>PowerPoint 演示文稿</vt:lpstr>
      <vt:lpstr>二、“衷心把党赞”，勤学送礼物</vt:lpstr>
      <vt:lpstr>PowerPoint 演示文稿</vt:lpstr>
      <vt:lpstr>东坡小学四（5）中队齐祝：</vt:lpstr>
      <vt:lpstr>退旗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23</cp:revision>
  <dcterms:created xsi:type="dcterms:W3CDTF">2015-10-15T05:10:00Z</dcterms:created>
  <dcterms:modified xsi:type="dcterms:W3CDTF">2010-02-09T10:16:50Z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