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6" r:id="rId3"/>
    <p:sldId id="265" r:id="rId4"/>
    <p:sldId id="264" r:id="rId5"/>
    <p:sldId id="263" r:id="rId6"/>
    <p:sldId id="267" r:id="rId7"/>
    <p:sldId id="262" r:id="rId8"/>
    <p:sldId id="259" r:id="rId9"/>
    <p:sldId id="260" r:id="rId10"/>
    <p:sldId id="261" r:id="rId11"/>
    <p:sldId id="296" r:id="rId12"/>
    <p:sldId id="269" r:id="rId13"/>
    <p:sldId id="277" r:id="rId14"/>
    <p:sldId id="271" r:id="rId15"/>
    <p:sldId id="281" r:id="rId16"/>
    <p:sldId id="279" r:id="rId17"/>
    <p:sldId id="282" r:id="rId18"/>
    <p:sldId id="290" r:id="rId19"/>
    <p:sldId id="292" r:id="rId20"/>
    <p:sldId id="293" r:id="rId21"/>
    <p:sldId id="294" r:id="rId22"/>
    <p:sldId id="295" r:id="rId23"/>
    <p:sldId id="289" r:id="rId24"/>
    <p:sldId id="288" r:id="rId25"/>
    <p:sldId id="287" r:id="rId26"/>
    <p:sldId id="286" r:id="rId27"/>
    <p:sldId id="285" r:id="rId2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32" autoAdjust="0"/>
    <p:restoredTop sz="94660"/>
  </p:normalViewPr>
  <p:slideViewPr>
    <p:cSldViewPr>
      <p:cViewPr varScale="1">
        <p:scale>
          <a:sx n="84" d="100"/>
          <a:sy n="84" d="100"/>
        </p:scale>
        <p:origin x="-117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image" Target="../media/image4.jpg"/><Relationship Id="rId4" Type="http://schemas.openxmlformats.org/officeDocument/2006/relationships/image" Target="../media/image7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image" Target="../media/image4.jpg"/><Relationship Id="rId4" Type="http://schemas.openxmlformats.org/officeDocument/2006/relationships/image" Target="../media/image7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70E488-9500-40E8-B08E-130C0302504F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B8A3AC6C-C709-4220-8F6C-0421063EC29B}">
      <dgm:prSet phldrT="[文本]"/>
      <dgm:spPr/>
      <dgm:t>
        <a:bodyPr/>
        <a:lstStyle/>
        <a:p>
          <a:r>
            <a:rPr lang="en-US" altLang="zh-CN" dirty="0" smtClean="0"/>
            <a:t> </a:t>
          </a:r>
          <a:r>
            <a:rPr lang="zh-CN" altLang="en-US" dirty="0" smtClean="0"/>
            <a:t>天堂寨</a:t>
          </a:r>
          <a:endParaRPr lang="zh-CN" altLang="en-US" dirty="0"/>
        </a:p>
      </dgm:t>
    </dgm:pt>
    <dgm:pt modelId="{2A6D858E-14E2-44BA-9BFE-408233B05E1E}" type="parTrans" cxnId="{F8E7D1D3-F2AA-4814-B481-A6AE3E794338}">
      <dgm:prSet/>
      <dgm:spPr/>
      <dgm:t>
        <a:bodyPr/>
        <a:lstStyle/>
        <a:p>
          <a:endParaRPr lang="zh-CN" altLang="en-US"/>
        </a:p>
      </dgm:t>
    </dgm:pt>
    <dgm:pt modelId="{D2D29327-693E-4470-AD18-1DF29AA58460}" type="sibTrans" cxnId="{F8E7D1D3-F2AA-4814-B481-A6AE3E794338}">
      <dgm:prSet/>
      <dgm:spPr/>
      <dgm:t>
        <a:bodyPr/>
        <a:lstStyle/>
        <a:p>
          <a:endParaRPr lang="zh-CN" altLang="en-US"/>
        </a:p>
      </dgm:t>
    </dgm:pt>
    <dgm:pt modelId="{7F0E8E4B-DF9E-4C8B-9843-C1A9D609954B}">
      <dgm:prSet phldrT="[文本]"/>
      <dgm:spPr/>
      <dgm:t>
        <a:bodyPr/>
        <a:lstStyle/>
        <a:p>
          <a:r>
            <a:rPr lang="zh-CN" altLang="en-US" dirty="0" smtClean="0"/>
            <a:t>薄刀峰</a:t>
          </a:r>
          <a:endParaRPr lang="zh-CN" altLang="en-US" dirty="0"/>
        </a:p>
      </dgm:t>
    </dgm:pt>
    <dgm:pt modelId="{521F21E5-4346-4325-BFAB-8C8513073D0B}" type="parTrans" cxnId="{1F564AAE-1C10-43CE-8BC2-48F122A7EF54}">
      <dgm:prSet/>
      <dgm:spPr/>
      <dgm:t>
        <a:bodyPr/>
        <a:lstStyle/>
        <a:p>
          <a:endParaRPr lang="zh-CN" altLang="en-US"/>
        </a:p>
      </dgm:t>
    </dgm:pt>
    <dgm:pt modelId="{14C6AABF-BA5C-4D1D-BB9C-79A8F3E7C4BA}" type="sibTrans" cxnId="{1F564AAE-1C10-43CE-8BC2-48F122A7EF54}">
      <dgm:prSet/>
      <dgm:spPr/>
      <dgm:t>
        <a:bodyPr/>
        <a:lstStyle/>
        <a:p>
          <a:endParaRPr lang="zh-CN" altLang="en-US"/>
        </a:p>
      </dgm:t>
    </dgm:pt>
    <dgm:pt modelId="{814F0D27-1034-4519-98E6-5B8DCAD08491}">
      <dgm:prSet phldrT="[文本]"/>
      <dgm:spPr/>
      <dgm:t>
        <a:bodyPr/>
        <a:lstStyle/>
        <a:p>
          <a:r>
            <a:rPr lang="zh-CN" altLang="en-US" dirty="0" smtClean="0"/>
            <a:t>天堂湖</a:t>
          </a:r>
          <a:endParaRPr lang="zh-CN" altLang="en-US" dirty="0"/>
        </a:p>
      </dgm:t>
    </dgm:pt>
    <dgm:pt modelId="{ED462E92-33A5-4025-A1C2-647A1A96D059}" type="parTrans" cxnId="{8E7182FA-5FD5-46BB-9E4C-2C08B0BDC8E9}">
      <dgm:prSet/>
      <dgm:spPr/>
      <dgm:t>
        <a:bodyPr/>
        <a:lstStyle/>
        <a:p>
          <a:endParaRPr lang="zh-CN" altLang="en-US"/>
        </a:p>
      </dgm:t>
    </dgm:pt>
    <dgm:pt modelId="{90A4530E-D2E9-4AAD-B137-434AFE393701}" type="sibTrans" cxnId="{8E7182FA-5FD5-46BB-9E4C-2C08B0BDC8E9}">
      <dgm:prSet/>
      <dgm:spPr/>
      <dgm:t>
        <a:bodyPr/>
        <a:lstStyle/>
        <a:p>
          <a:endParaRPr lang="zh-CN" altLang="en-US"/>
        </a:p>
      </dgm:t>
    </dgm:pt>
    <dgm:pt modelId="{E4BE604F-B945-414E-A9FB-15CCC05B22D0}">
      <dgm:prSet phldrT="[文本]"/>
      <dgm:spPr/>
      <dgm:t>
        <a:bodyPr/>
        <a:lstStyle/>
        <a:p>
          <a:r>
            <a:rPr lang="zh-CN" altLang="en-US" dirty="0" smtClean="0"/>
            <a:t>其他风景</a:t>
          </a:r>
          <a:endParaRPr lang="zh-CN" altLang="en-US" dirty="0"/>
        </a:p>
      </dgm:t>
    </dgm:pt>
    <dgm:pt modelId="{E36876DA-F864-4B4B-9105-215B415D8719}" type="parTrans" cxnId="{2B2FFD98-A19D-4648-B3E6-ACB71296A8B9}">
      <dgm:prSet/>
      <dgm:spPr/>
      <dgm:t>
        <a:bodyPr/>
        <a:lstStyle/>
        <a:p>
          <a:endParaRPr lang="zh-CN" altLang="en-US"/>
        </a:p>
      </dgm:t>
    </dgm:pt>
    <dgm:pt modelId="{1359D7E2-CD29-4F2A-BBAA-D8D0B45AF148}" type="sibTrans" cxnId="{2B2FFD98-A19D-4648-B3E6-ACB71296A8B9}">
      <dgm:prSet/>
      <dgm:spPr/>
      <dgm:t>
        <a:bodyPr/>
        <a:lstStyle/>
        <a:p>
          <a:endParaRPr lang="zh-CN" altLang="en-US"/>
        </a:p>
      </dgm:t>
    </dgm:pt>
    <dgm:pt modelId="{AF310CBC-9945-468A-829E-CD93EF64CC0C}" type="pres">
      <dgm:prSet presAssocID="{5070E488-9500-40E8-B08E-130C0302504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1CAB2B7B-49E8-47E1-8565-0F6DD74AF357}" type="pres">
      <dgm:prSet presAssocID="{B8A3AC6C-C709-4220-8F6C-0421063EC29B}" presName="compNode" presStyleCnt="0"/>
      <dgm:spPr/>
    </dgm:pt>
    <dgm:pt modelId="{B9DA26B3-20B5-4993-ADEB-30DB457A371C}" type="pres">
      <dgm:prSet presAssocID="{B8A3AC6C-C709-4220-8F6C-0421063EC29B}" presName="pictRect" presStyleLbl="node1" presStyleIdx="0" presStyleCnt="4" custLinFactNeighborX="-2186" custLinFactNeighborY="1115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8D72995A-7BB2-46C1-8D34-6192E9CBFA4E}" type="pres">
      <dgm:prSet presAssocID="{B8A3AC6C-C709-4220-8F6C-0421063EC29B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14A3F88-1010-4458-BA2B-27EADC6A80AB}" type="pres">
      <dgm:prSet presAssocID="{D2D29327-693E-4470-AD18-1DF29AA58460}" presName="sibTrans" presStyleLbl="sibTrans2D1" presStyleIdx="0" presStyleCnt="0"/>
      <dgm:spPr/>
      <dgm:t>
        <a:bodyPr/>
        <a:lstStyle/>
        <a:p>
          <a:endParaRPr lang="zh-CN" altLang="en-US"/>
        </a:p>
      </dgm:t>
    </dgm:pt>
    <dgm:pt modelId="{112DE4F4-FDD4-4D56-A880-FEC1B0434D66}" type="pres">
      <dgm:prSet presAssocID="{7F0E8E4B-DF9E-4C8B-9843-C1A9D609954B}" presName="compNode" presStyleCnt="0"/>
      <dgm:spPr/>
    </dgm:pt>
    <dgm:pt modelId="{EC8A84DD-4BA4-4FD2-A9DB-015CE471878B}" type="pres">
      <dgm:prSet presAssocID="{7F0E8E4B-DF9E-4C8B-9843-C1A9D609954B}" presName="pictRect" presStyleLbl="node1" presStyleIdx="1" presStyleCnt="4" custLinFactNeighborX="4038" custLinFactNeighborY="740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</dgm:pt>
    <dgm:pt modelId="{698837D0-7A85-4949-9491-0B52A3198294}" type="pres">
      <dgm:prSet presAssocID="{7F0E8E4B-DF9E-4C8B-9843-C1A9D609954B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D5593DD-A7BA-4505-8F02-DE13EB7FA3CE}" type="pres">
      <dgm:prSet presAssocID="{14C6AABF-BA5C-4D1D-BB9C-79A8F3E7C4BA}" presName="sibTrans" presStyleLbl="sibTrans2D1" presStyleIdx="0" presStyleCnt="0"/>
      <dgm:spPr/>
      <dgm:t>
        <a:bodyPr/>
        <a:lstStyle/>
        <a:p>
          <a:endParaRPr lang="zh-CN" altLang="en-US"/>
        </a:p>
      </dgm:t>
    </dgm:pt>
    <dgm:pt modelId="{77816C70-C651-4AA9-B3E0-971A2458AC86}" type="pres">
      <dgm:prSet presAssocID="{814F0D27-1034-4519-98E6-5B8DCAD08491}" presName="compNode" presStyleCnt="0"/>
      <dgm:spPr/>
    </dgm:pt>
    <dgm:pt modelId="{5EF82A3E-2C48-443E-A6D4-803AA9F3371E}" type="pres">
      <dgm:prSet presAssocID="{814F0D27-1034-4519-98E6-5B8DCAD08491}" presName="pictRect" presStyleLbl="node1" presStyleIdx="2" presStyleCnt="4" custLinFactX="-26716" custLinFactY="59289" custLinFactNeighborX="-100000" custLinFactNeighborY="100000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878D07EC-A5F6-4574-97B3-0F77D255DD21}" type="pres">
      <dgm:prSet presAssocID="{814F0D27-1034-4519-98E6-5B8DCAD08491}" presName="textRect" presStyleLbl="revTx" presStyleIdx="2" presStyleCnt="4" custLinFactX="-26716" custLinFactY="114859" custLinFactNeighborX="-100000" custLinFactNeighborY="20000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2471535-51BF-4DA3-B711-BD81C1423BF6}" type="pres">
      <dgm:prSet presAssocID="{90A4530E-D2E9-4AAD-B137-434AFE393701}" presName="sibTrans" presStyleLbl="sibTrans2D1" presStyleIdx="0" presStyleCnt="0"/>
      <dgm:spPr/>
      <dgm:t>
        <a:bodyPr/>
        <a:lstStyle/>
        <a:p>
          <a:endParaRPr lang="zh-CN" altLang="en-US"/>
        </a:p>
      </dgm:t>
    </dgm:pt>
    <dgm:pt modelId="{AE2FA682-0794-4C6F-87D2-4AA9507B072B}" type="pres">
      <dgm:prSet presAssocID="{E4BE604F-B945-414E-A9FB-15CCC05B22D0}" presName="compNode" presStyleCnt="0"/>
      <dgm:spPr/>
    </dgm:pt>
    <dgm:pt modelId="{6ACE797D-D048-43F8-8CF8-81FBF48F1ED4}" type="pres">
      <dgm:prSet presAssocID="{E4BE604F-B945-414E-A9FB-15CCC05B22D0}" presName="pictRect" presStyleLbl="node1" presStyleIdx="3" presStyleCnt="4" custLinFactX="1655" custLinFactNeighborX="100000" custLinFactNeighborY="-9071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3F77F669-3672-468C-829E-F4F5304290F4}" type="pres">
      <dgm:prSet presAssocID="{E4BE604F-B945-414E-A9FB-15CCC05B22D0}" presName="textRect" presStyleLbl="revTx" presStyleIdx="3" presStyleCnt="4" custLinFactX="1655" custLinFactNeighborX="100000" custLinFactNeighborY="1038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8E7182FA-5FD5-46BB-9E4C-2C08B0BDC8E9}" srcId="{5070E488-9500-40E8-B08E-130C0302504F}" destId="{814F0D27-1034-4519-98E6-5B8DCAD08491}" srcOrd="2" destOrd="0" parTransId="{ED462E92-33A5-4025-A1C2-647A1A96D059}" sibTransId="{90A4530E-D2E9-4AAD-B137-434AFE393701}"/>
    <dgm:cxn modelId="{31640D1D-535D-43A9-882F-600659417BD6}" type="presOf" srcId="{B8A3AC6C-C709-4220-8F6C-0421063EC29B}" destId="{8D72995A-7BB2-46C1-8D34-6192E9CBFA4E}" srcOrd="0" destOrd="0" presId="urn:microsoft.com/office/officeart/2005/8/layout/pList1"/>
    <dgm:cxn modelId="{5C0F65CD-18D6-4095-B648-24B555CFE996}" type="presOf" srcId="{7F0E8E4B-DF9E-4C8B-9843-C1A9D609954B}" destId="{698837D0-7A85-4949-9491-0B52A3198294}" srcOrd="0" destOrd="0" presId="urn:microsoft.com/office/officeart/2005/8/layout/pList1"/>
    <dgm:cxn modelId="{502B03E8-1C3B-43B8-9CC2-CEC98E325DE7}" type="presOf" srcId="{814F0D27-1034-4519-98E6-5B8DCAD08491}" destId="{878D07EC-A5F6-4574-97B3-0F77D255DD21}" srcOrd="0" destOrd="0" presId="urn:microsoft.com/office/officeart/2005/8/layout/pList1"/>
    <dgm:cxn modelId="{2B2FFD98-A19D-4648-B3E6-ACB71296A8B9}" srcId="{5070E488-9500-40E8-B08E-130C0302504F}" destId="{E4BE604F-B945-414E-A9FB-15CCC05B22D0}" srcOrd="3" destOrd="0" parTransId="{E36876DA-F864-4B4B-9105-215B415D8719}" sibTransId="{1359D7E2-CD29-4F2A-BBAA-D8D0B45AF148}"/>
    <dgm:cxn modelId="{595C1128-41B6-4355-9210-2940045E51A5}" type="presOf" srcId="{E4BE604F-B945-414E-A9FB-15CCC05B22D0}" destId="{3F77F669-3672-468C-829E-F4F5304290F4}" srcOrd="0" destOrd="0" presId="urn:microsoft.com/office/officeart/2005/8/layout/pList1"/>
    <dgm:cxn modelId="{8B6B2110-E0C9-4D3D-BB94-09641231817A}" type="presOf" srcId="{90A4530E-D2E9-4AAD-B137-434AFE393701}" destId="{B2471535-51BF-4DA3-B711-BD81C1423BF6}" srcOrd="0" destOrd="0" presId="urn:microsoft.com/office/officeart/2005/8/layout/pList1"/>
    <dgm:cxn modelId="{F8E7D1D3-F2AA-4814-B481-A6AE3E794338}" srcId="{5070E488-9500-40E8-B08E-130C0302504F}" destId="{B8A3AC6C-C709-4220-8F6C-0421063EC29B}" srcOrd="0" destOrd="0" parTransId="{2A6D858E-14E2-44BA-9BFE-408233B05E1E}" sibTransId="{D2D29327-693E-4470-AD18-1DF29AA58460}"/>
    <dgm:cxn modelId="{FB0E8DF0-3411-4066-9B1C-CF194447E22E}" type="presOf" srcId="{5070E488-9500-40E8-B08E-130C0302504F}" destId="{AF310CBC-9945-468A-829E-CD93EF64CC0C}" srcOrd="0" destOrd="0" presId="urn:microsoft.com/office/officeart/2005/8/layout/pList1"/>
    <dgm:cxn modelId="{1F564AAE-1C10-43CE-8BC2-48F122A7EF54}" srcId="{5070E488-9500-40E8-B08E-130C0302504F}" destId="{7F0E8E4B-DF9E-4C8B-9843-C1A9D609954B}" srcOrd="1" destOrd="0" parTransId="{521F21E5-4346-4325-BFAB-8C8513073D0B}" sibTransId="{14C6AABF-BA5C-4D1D-BB9C-79A8F3E7C4BA}"/>
    <dgm:cxn modelId="{88B27682-DB49-4994-A779-DEBCDFE8FDAF}" type="presOf" srcId="{D2D29327-693E-4470-AD18-1DF29AA58460}" destId="{C14A3F88-1010-4458-BA2B-27EADC6A80AB}" srcOrd="0" destOrd="0" presId="urn:microsoft.com/office/officeart/2005/8/layout/pList1"/>
    <dgm:cxn modelId="{8E67EFDD-B30A-4A04-9B26-333568D2A41B}" type="presOf" srcId="{14C6AABF-BA5C-4D1D-BB9C-79A8F3E7C4BA}" destId="{CD5593DD-A7BA-4505-8F02-DE13EB7FA3CE}" srcOrd="0" destOrd="0" presId="urn:microsoft.com/office/officeart/2005/8/layout/pList1"/>
    <dgm:cxn modelId="{4B19EB1B-CF31-4A8D-B24B-26FC1F72E318}" type="presParOf" srcId="{AF310CBC-9945-468A-829E-CD93EF64CC0C}" destId="{1CAB2B7B-49E8-47E1-8565-0F6DD74AF357}" srcOrd="0" destOrd="0" presId="urn:microsoft.com/office/officeart/2005/8/layout/pList1"/>
    <dgm:cxn modelId="{C43A9945-E757-4168-8480-8CA7F73EED9F}" type="presParOf" srcId="{1CAB2B7B-49E8-47E1-8565-0F6DD74AF357}" destId="{B9DA26B3-20B5-4993-ADEB-30DB457A371C}" srcOrd="0" destOrd="0" presId="urn:microsoft.com/office/officeart/2005/8/layout/pList1"/>
    <dgm:cxn modelId="{ACEBF74D-92F5-4EA3-AB45-B26657BD0366}" type="presParOf" srcId="{1CAB2B7B-49E8-47E1-8565-0F6DD74AF357}" destId="{8D72995A-7BB2-46C1-8D34-6192E9CBFA4E}" srcOrd="1" destOrd="0" presId="urn:microsoft.com/office/officeart/2005/8/layout/pList1"/>
    <dgm:cxn modelId="{F8EB7ACC-EF84-4DD3-8DB5-0C6D06670577}" type="presParOf" srcId="{AF310CBC-9945-468A-829E-CD93EF64CC0C}" destId="{C14A3F88-1010-4458-BA2B-27EADC6A80AB}" srcOrd="1" destOrd="0" presId="urn:microsoft.com/office/officeart/2005/8/layout/pList1"/>
    <dgm:cxn modelId="{0900C32D-2389-4892-A9D9-D9032F6C8585}" type="presParOf" srcId="{AF310CBC-9945-468A-829E-CD93EF64CC0C}" destId="{112DE4F4-FDD4-4D56-A880-FEC1B0434D66}" srcOrd="2" destOrd="0" presId="urn:microsoft.com/office/officeart/2005/8/layout/pList1"/>
    <dgm:cxn modelId="{01D2F36F-C482-49EA-A289-C99E067E6160}" type="presParOf" srcId="{112DE4F4-FDD4-4D56-A880-FEC1B0434D66}" destId="{EC8A84DD-4BA4-4FD2-A9DB-015CE471878B}" srcOrd="0" destOrd="0" presId="urn:microsoft.com/office/officeart/2005/8/layout/pList1"/>
    <dgm:cxn modelId="{A03062BF-73A6-4CDB-AD9D-E3C5E5B0C5D3}" type="presParOf" srcId="{112DE4F4-FDD4-4D56-A880-FEC1B0434D66}" destId="{698837D0-7A85-4949-9491-0B52A3198294}" srcOrd="1" destOrd="0" presId="urn:microsoft.com/office/officeart/2005/8/layout/pList1"/>
    <dgm:cxn modelId="{FB568970-2C71-4FD7-8B20-CCB9EC7BBEAF}" type="presParOf" srcId="{AF310CBC-9945-468A-829E-CD93EF64CC0C}" destId="{CD5593DD-A7BA-4505-8F02-DE13EB7FA3CE}" srcOrd="3" destOrd="0" presId="urn:microsoft.com/office/officeart/2005/8/layout/pList1"/>
    <dgm:cxn modelId="{CA6245EE-EF23-4E88-B0AB-352280F2E553}" type="presParOf" srcId="{AF310CBC-9945-468A-829E-CD93EF64CC0C}" destId="{77816C70-C651-4AA9-B3E0-971A2458AC86}" srcOrd="4" destOrd="0" presId="urn:microsoft.com/office/officeart/2005/8/layout/pList1"/>
    <dgm:cxn modelId="{8754F23F-DE8E-4EF7-92CC-5B46EA87D284}" type="presParOf" srcId="{77816C70-C651-4AA9-B3E0-971A2458AC86}" destId="{5EF82A3E-2C48-443E-A6D4-803AA9F3371E}" srcOrd="0" destOrd="0" presId="urn:microsoft.com/office/officeart/2005/8/layout/pList1"/>
    <dgm:cxn modelId="{E61F5B02-A9FE-4A2F-A4AE-289C5FBF7667}" type="presParOf" srcId="{77816C70-C651-4AA9-B3E0-971A2458AC86}" destId="{878D07EC-A5F6-4574-97B3-0F77D255DD21}" srcOrd="1" destOrd="0" presId="urn:microsoft.com/office/officeart/2005/8/layout/pList1"/>
    <dgm:cxn modelId="{D6ED868C-2A26-4409-BCE7-29769FC29846}" type="presParOf" srcId="{AF310CBC-9945-468A-829E-CD93EF64CC0C}" destId="{B2471535-51BF-4DA3-B711-BD81C1423BF6}" srcOrd="5" destOrd="0" presId="urn:microsoft.com/office/officeart/2005/8/layout/pList1"/>
    <dgm:cxn modelId="{53798CC6-0879-412A-BC02-D4E0D8C88611}" type="presParOf" srcId="{AF310CBC-9945-468A-829E-CD93EF64CC0C}" destId="{AE2FA682-0794-4C6F-87D2-4AA9507B072B}" srcOrd="6" destOrd="0" presId="urn:microsoft.com/office/officeart/2005/8/layout/pList1"/>
    <dgm:cxn modelId="{125603AE-D33C-422B-8611-5DBE1ED8965F}" type="presParOf" srcId="{AE2FA682-0794-4C6F-87D2-4AA9507B072B}" destId="{6ACE797D-D048-43F8-8CF8-81FBF48F1ED4}" srcOrd="0" destOrd="0" presId="urn:microsoft.com/office/officeart/2005/8/layout/pList1"/>
    <dgm:cxn modelId="{D6D21F50-759C-46AA-B826-24BFC1B461DD}" type="presParOf" srcId="{AE2FA682-0794-4C6F-87D2-4AA9507B072B}" destId="{3F77F669-3672-468C-829E-F4F5304290F4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497652-4F05-41EA-BECB-520F802CBE65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2F82389B-FC2D-4417-A110-6FD4C74A079E}">
      <dgm:prSet phldrT="[文本]"/>
      <dgm:spPr/>
      <dgm:t>
        <a:bodyPr/>
        <a:lstStyle/>
        <a:p>
          <a:r>
            <a:rPr lang="zh-CN" altLang="en-US" dirty="0" smtClean="0"/>
            <a:t>徐寿辉</a:t>
          </a:r>
          <a:endParaRPr lang="zh-CN" altLang="en-US" dirty="0"/>
        </a:p>
      </dgm:t>
    </dgm:pt>
    <dgm:pt modelId="{2C27F997-E5C1-464D-9483-4B2E1105FA73}" type="parTrans" cxnId="{E8161E67-B3A7-4169-9146-22032898BC32}">
      <dgm:prSet/>
      <dgm:spPr/>
      <dgm:t>
        <a:bodyPr/>
        <a:lstStyle/>
        <a:p>
          <a:endParaRPr lang="zh-CN" altLang="en-US"/>
        </a:p>
      </dgm:t>
    </dgm:pt>
    <dgm:pt modelId="{844A9B21-24CC-49C0-9634-2836E6841E4A}" type="sibTrans" cxnId="{E8161E67-B3A7-4169-9146-22032898BC32}">
      <dgm:prSet/>
      <dgm:spPr/>
      <dgm:t>
        <a:bodyPr/>
        <a:lstStyle/>
        <a:p>
          <a:endParaRPr lang="zh-CN" altLang="en-US"/>
        </a:p>
      </dgm:t>
    </dgm:pt>
    <dgm:pt modelId="{A7B0C38D-0892-4DFB-9013-1AC78D970B0A}">
      <dgm:prSet phldrT="[文本]"/>
      <dgm:spPr/>
      <dgm:t>
        <a:bodyPr/>
        <a:lstStyle/>
        <a:p>
          <a:r>
            <a:rPr lang="zh-CN" altLang="en-US" dirty="0" smtClean="0"/>
            <a:t>万密斋</a:t>
          </a:r>
          <a:endParaRPr lang="zh-CN" altLang="en-US" dirty="0"/>
        </a:p>
      </dgm:t>
    </dgm:pt>
    <dgm:pt modelId="{FCAB770E-7187-4FD0-AD50-88AA4311D8A7}" type="parTrans" cxnId="{A2AF05EA-3E9A-45C0-A8B2-CA54B189BCC4}">
      <dgm:prSet/>
      <dgm:spPr/>
      <dgm:t>
        <a:bodyPr/>
        <a:lstStyle/>
        <a:p>
          <a:endParaRPr lang="zh-CN" altLang="en-US"/>
        </a:p>
      </dgm:t>
    </dgm:pt>
    <dgm:pt modelId="{F3ABC24A-4423-4FD7-A166-EDF760BBF674}" type="sibTrans" cxnId="{A2AF05EA-3E9A-45C0-A8B2-CA54B189BCC4}">
      <dgm:prSet/>
      <dgm:spPr/>
      <dgm:t>
        <a:bodyPr/>
        <a:lstStyle/>
        <a:p>
          <a:endParaRPr lang="zh-CN" altLang="en-US"/>
        </a:p>
      </dgm:t>
    </dgm:pt>
    <dgm:pt modelId="{D139CDF8-3BAD-483A-B31A-06C899D34EBA}">
      <dgm:prSet phldrT="[文本]"/>
      <dgm:spPr/>
      <dgm:t>
        <a:bodyPr/>
        <a:lstStyle/>
        <a:p>
          <a:r>
            <a:rPr lang="zh-CN" altLang="en-US" dirty="0" smtClean="0"/>
            <a:t>王葆心</a:t>
          </a:r>
          <a:endParaRPr lang="zh-CN" altLang="en-US" dirty="0"/>
        </a:p>
      </dgm:t>
    </dgm:pt>
    <dgm:pt modelId="{A52C4A31-91A2-4F5C-BDF8-2552E97A2108}" type="parTrans" cxnId="{58299643-93B8-4396-94FE-5DBC6BD2846D}">
      <dgm:prSet/>
      <dgm:spPr/>
      <dgm:t>
        <a:bodyPr/>
        <a:lstStyle/>
        <a:p>
          <a:endParaRPr lang="zh-CN" altLang="en-US"/>
        </a:p>
      </dgm:t>
    </dgm:pt>
    <dgm:pt modelId="{F663B82C-53E6-4C16-A443-9AB36FC10793}" type="sibTrans" cxnId="{58299643-93B8-4396-94FE-5DBC6BD2846D}">
      <dgm:prSet/>
      <dgm:spPr/>
      <dgm:t>
        <a:bodyPr/>
        <a:lstStyle/>
        <a:p>
          <a:endParaRPr lang="zh-CN" altLang="en-US"/>
        </a:p>
      </dgm:t>
    </dgm:pt>
    <dgm:pt modelId="{AE4A96D3-32C3-41AA-9369-33AC0025CDF9}">
      <dgm:prSet phldrT="[文本]"/>
      <dgm:spPr/>
      <dgm:t>
        <a:bodyPr/>
        <a:lstStyle/>
        <a:p>
          <a:r>
            <a:rPr lang="zh-CN" altLang="en-US" dirty="0" smtClean="0"/>
            <a:t>余三胜</a:t>
          </a:r>
          <a:endParaRPr lang="zh-CN" altLang="en-US" dirty="0"/>
        </a:p>
      </dgm:t>
    </dgm:pt>
    <dgm:pt modelId="{39B14AC5-07A8-494F-B50A-69082EEDE6AD}" type="parTrans" cxnId="{07BAEF30-CDA0-4959-8732-07D64D9A81D8}">
      <dgm:prSet/>
      <dgm:spPr/>
      <dgm:t>
        <a:bodyPr/>
        <a:lstStyle/>
        <a:p>
          <a:endParaRPr lang="zh-CN" altLang="en-US"/>
        </a:p>
      </dgm:t>
    </dgm:pt>
    <dgm:pt modelId="{02E76D6B-889C-4244-B65E-3DFB23A8843D}" type="sibTrans" cxnId="{07BAEF30-CDA0-4959-8732-07D64D9A81D8}">
      <dgm:prSet/>
      <dgm:spPr/>
      <dgm:t>
        <a:bodyPr/>
        <a:lstStyle/>
        <a:p>
          <a:endParaRPr lang="zh-CN" altLang="en-US"/>
        </a:p>
      </dgm:t>
    </dgm:pt>
    <dgm:pt modelId="{E2CDAAF7-2748-4384-848A-6143DE956C57}" type="pres">
      <dgm:prSet presAssocID="{F0497652-4F05-41EA-BECB-520F802CBE6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41BAE1EE-FA5B-4D9C-9C44-D5D26EF43AEB}" type="pres">
      <dgm:prSet presAssocID="{2F82389B-FC2D-4417-A110-6FD4C74A079E}" presName="compNode" presStyleCnt="0"/>
      <dgm:spPr/>
    </dgm:pt>
    <dgm:pt modelId="{BA4948F4-C99A-42E4-8EB8-16048E9CA8F7}" type="pres">
      <dgm:prSet presAssocID="{2F82389B-FC2D-4417-A110-6FD4C74A079E}" presName="pictRect" presStyleLbl="nod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0349B98-755F-4249-AAAF-D5875719F164}" type="pres">
      <dgm:prSet presAssocID="{2F82389B-FC2D-4417-A110-6FD4C74A079E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F29FA61-C613-4498-89F9-3400F1C22E2F}" type="pres">
      <dgm:prSet presAssocID="{844A9B21-24CC-49C0-9634-2836E6841E4A}" presName="sibTrans" presStyleLbl="sibTrans2D1" presStyleIdx="0" presStyleCnt="0"/>
      <dgm:spPr/>
      <dgm:t>
        <a:bodyPr/>
        <a:lstStyle/>
        <a:p>
          <a:endParaRPr lang="zh-CN" altLang="en-US"/>
        </a:p>
      </dgm:t>
    </dgm:pt>
    <dgm:pt modelId="{46DADB5F-D0F3-4B74-87E7-B9CD56530E63}" type="pres">
      <dgm:prSet presAssocID="{A7B0C38D-0892-4DFB-9013-1AC78D970B0A}" presName="compNode" presStyleCnt="0"/>
      <dgm:spPr/>
    </dgm:pt>
    <dgm:pt modelId="{85A15EED-10D4-4289-AB76-EB428E07D71F}" type="pres">
      <dgm:prSet presAssocID="{A7B0C38D-0892-4DFB-9013-1AC78D970B0A}" presName="pictRect" presStyleLbl="node1" presStyleIdx="1" presStyleCnt="4" custScaleY="89822" custLinFactNeighborX="278" custLinFactNeighborY="201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DEC1255-1948-421A-80A8-E3575FBB1B69}" type="pres">
      <dgm:prSet presAssocID="{A7B0C38D-0892-4DFB-9013-1AC78D970B0A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B4A7C7A-34E1-433E-9A2A-634EE78643CD}" type="pres">
      <dgm:prSet presAssocID="{F3ABC24A-4423-4FD7-A166-EDF760BBF674}" presName="sibTrans" presStyleLbl="sibTrans2D1" presStyleIdx="0" presStyleCnt="0"/>
      <dgm:spPr/>
      <dgm:t>
        <a:bodyPr/>
        <a:lstStyle/>
        <a:p>
          <a:endParaRPr lang="zh-CN" altLang="en-US"/>
        </a:p>
      </dgm:t>
    </dgm:pt>
    <dgm:pt modelId="{F02E9034-B9DB-4B5F-8DC0-C2F0872B2ACA}" type="pres">
      <dgm:prSet presAssocID="{D139CDF8-3BAD-483A-B31A-06C899D34EBA}" presName="compNode" presStyleCnt="0"/>
      <dgm:spPr/>
    </dgm:pt>
    <dgm:pt modelId="{1F5EF878-0157-4767-92BF-8A72A9EC55C6}" type="pres">
      <dgm:prSet presAssocID="{D139CDF8-3BAD-483A-B31A-06C899D34EBA}" presName="pictRect" presStyleLbl="node1" presStyleIdx="2" presStyleCnt="4" custLinFactY="66078" custLinFactNeighborX="14178" custLinFactNeighborY="10000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59130593-181F-4EAA-AE2C-51ED063BDAA4}" type="pres">
      <dgm:prSet presAssocID="{D139CDF8-3BAD-483A-B31A-06C899D34EBA}" presName="textRect" presStyleLbl="revTx" presStyleIdx="2" presStyleCnt="4" custScaleX="99988" custScaleY="83152" custLinFactY="119553" custLinFactNeighborX="17704" custLinFactNeighborY="20000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7682CB5-4240-4FDE-AA4B-F2132217AD67}" type="pres">
      <dgm:prSet presAssocID="{F663B82C-53E6-4C16-A443-9AB36FC10793}" presName="sibTrans" presStyleLbl="sibTrans2D1" presStyleIdx="0" presStyleCnt="0"/>
      <dgm:spPr/>
      <dgm:t>
        <a:bodyPr/>
        <a:lstStyle/>
        <a:p>
          <a:endParaRPr lang="zh-CN" altLang="en-US"/>
        </a:p>
      </dgm:t>
    </dgm:pt>
    <dgm:pt modelId="{B7A14B9A-DB78-461A-8493-D23FE5DFAD1F}" type="pres">
      <dgm:prSet presAssocID="{AE4A96D3-32C3-41AA-9369-33AC0025CDF9}" presName="compNode" presStyleCnt="0"/>
      <dgm:spPr/>
    </dgm:pt>
    <dgm:pt modelId="{212F889B-9317-40B3-B0BC-A54C5FF73E52}" type="pres">
      <dgm:prSet presAssocID="{AE4A96D3-32C3-41AA-9369-33AC0025CDF9}" presName="pictRect" presStyleLbl="nod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FD8BEF1F-ECBE-4E51-80D6-4EF3B6C1EF6C}" type="pres">
      <dgm:prSet presAssocID="{AE4A96D3-32C3-41AA-9369-33AC0025CDF9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07BAEF30-CDA0-4959-8732-07D64D9A81D8}" srcId="{F0497652-4F05-41EA-BECB-520F802CBE65}" destId="{AE4A96D3-32C3-41AA-9369-33AC0025CDF9}" srcOrd="3" destOrd="0" parTransId="{39B14AC5-07A8-494F-B50A-69082EEDE6AD}" sibTransId="{02E76D6B-889C-4244-B65E-3DFB23A8843D}"/>
    <dgm:cxn modelId="{58299643-93B8-4396-94FE-5DBC6BD2846D}" srcId="{F0497652-4F05-41EA-BECB-520F802CBE65}" destId="{D139CDF8-3BAD-483A-B31A-06C899D34EBA}" srcOrd="2" destOrd="0" parTransId="{A52C4A31-91A2-4F5C-BDF8-2552E97A2108}" sibTransId="{F663B82C-53E6-4C16-A443-9AB36FC10793}"/>
    <dgm:cxn modelId="{A8BD5E86-C1B1-47D1-BA82-EA4BAE1FA3CD}" type="presOf" srcId="{844A9B21-24CC-49C0-9634-2836E6841E4A}" destId="{DF29FA61-C613-4498-89F9-3400F1C22E2F}" srcOrd="0" destOrd="0" presId="urn:microsoft.com/office/officeart/2005/8/layout/pList1"/>
    <dgm:cxn modelId="{F60E3806-FCDB-49E7-ACF9-8DC4EBDEA762}" type="presOf" srcId="{F0497652-4F05-41EA-BECB-520F802CBE65}" destId="{E2CDAAF7-2748-4384-848A-6143DE956C57}" srcOrd="0" destOrd="0" presId="urn:microsoft.com/office/officeart/2005/8/layout/pList1"/>
    <dgm:cxn modelId="{A795D05A-1EC1-417D-B848-6DFEB952130F}" type="presOf" srcId="{A7B0C38D-0892-4DFB-9013-1AC78D970B0A}" destId="{5DEC1255-1948-421A-80A8-E3575FBB1B69}" srcOrd="0" destOrd="0" presId="urn:microsoft.com/office/officeart/2005/8/layout/pList1"/>
    <dgm:cxn modelId="{A2AF05EA-3E9A-45C0-A8B2-CA54B189BCC4}" srcId="{F0497652-4F05-41EA-BECB-520F802CBE65}" destId="{A7B0C38D-0892-4DFB-9013-1AC78D970B0A}" srcOrd="1" destOrd="0" parTransId="{FCAB770E-7187-4FD0-AD50-88AA4311D8A7}" sibTransId="{F3ABC24A-4423-4FD7-A166-EDF760BBF674}"/>
    <dgm:cxn modelId="{14F77B7B-FCFA-4872-B5AB-687714EDCE12}" type="presOf" srcId="{AE4A96D3-32C3-41AA-9369-33AC0025CDF9}" destId="{FD8BEF1F-ECBE-4E51-80D6-4EF3B6C1EF6C}" srcOrd="0" destOrd="0" presId="urn:microsoft.com/office/officeart/2005/8/layout/pList1"/>
    <dgm:cxn modelId="{E8161E67-B3A7-4169-9146-22032898BC32}" srcId="{F0497652-4F05-41EA-BECB-520F802CBE65}" destId="{2F82389B-FC2D-4417-A110-6FD4C74A079E}" srcOrd="0" destOrd="0" parTransId="{2C27F997-E5C1-464D-9483-4B2E1105FA73}" sibTransId="{844A9B21-24CC-49C0-9634-2836E6841E4A}"/>
    <dgm:cxn modelId="{FFA19BC6-763F-41C7-A3A6-42D864231570}" type="presOf" srcId="{2F82389B-FC2D-4417-A110-6FD4C74A079E}" destId="{F0349B98-755F-4249-AAAF-D5875719F164}" srcOrd="0" destOrd="0" presId="urn:microsoft.com/office/officeart/2005/8/layout/pList1"/>
    <dgm:cxn modelId="{EB0EF272-1E12-4567-BFC9-0846402BBF35}" type="presOf" srcId="{F663B82C-53E6-4C16-A443-9AB36FC10793}" destId="{07682CB5-4240-4FDE-AA4B-F2132217AD67}" srcOrd="0" destOrd="0" presId="urn:microsoft.com/office/officeart/2005/8/layout/pList1"/>
    <dgm:cxn modelId="{E5373C8C-BA30-4A23-8DAB-5B8DEA828946}" type="presOf" srcId="{D139CDF8-3BAD-483A-B31A-06C899D34EBA}" destId="{59130593-181F-4EAA-AE2C-51ED063BDAA4}" srcOrd="0" destOrd="0" presId="urn:microsoft.com/office/officeart/2005/8/layout/pList1"/>
    <dgm:cxn modelId="{E89ACA34-DCD6-407F-917A-178E006299DD}" type="presOf" srcId="{F3ABC24A-4423-4FD7-A166-EDF760BBF674}" destId="{FB4A7C7A-34E1-433E-9A2A-634EE78643CD}" srcOrd="0" destOrd="0" presId="urn:microsoft.com/office/officeart/2005/8/layout/pList1"/>
    <dgm:cxn modelId="{0458ED3F-DDE4-4FF6-A31F-EA6FA244362B}" type="presParOf" srcId="{E2CDAAF7-2748-4384-848A-6143DE956C57}" destId="{41BAE1EE-FA5B-4D9C-9C44-D5D26EF43AEB}" srcOrd="0" destOrd="0" presId="urn:microsoft.com/office/officeart/2005/8/layout/pList1"/>
    <dgm:cxn modelId="{F0B33B94-75DB-43EB-BA5E-09FBCA2BEBDC}" type="presParOf" srcId="{41BAE1EE-FA5B-4D9C-9C44-D5D26EF43AEB}" destId="{BA4948F4-C99A-42E4-8EB8-16048E9CA8F7}" srcOrd="0" destOrd="0" presId="urn:microsoft.com/office/officeart/2005/8/layout/pList1"/>
    <dgm:cxn modelId="{AB53BCC8-A2D8-4457-8D55-0789C191B8B7}" type="presParOf" srcId="{41BAE1EE-FA5B-4D9C-9C44-D5D26EF43AEB}" destId="{F0349B98-755F-4249-AAAF-D5875719F164}" srcOrd="1" destOrd="0" presId="urn:microsoft.com/office/officeart/2005/8/layout/pList1"/>
    <dgm:cxn modelId="{E6BAD1A9-C0C7-4ED1-9E15-A095E25E6F26}" type="presParOf" srcId="{E2CDAAF7-2748-4384-848A-6143DE956C57}" destId="{DF29FA61-C613-4498-89F9-3400F1C22E2F}" srcOrd="1" destOrd="0" presId="urn:microsoft.com/office/officeart/2005/8/layout/pList1"/>
    <dgm:cxn modelId="{263C1127-0D2A-4B66-BDCC-057AB28476A8}" type="presParOf" srcId="{E2CDAAF7-2748-4384-848A-6143DE956C57}" destId="{46DADB5F-D0F3-4B74-87E7-B9CD56530E63}" srcOrd="2" destOrd="0" presId="urn:microsoft.com/office/officeart/2005/8/layout/pList1"/>
    <dgm:cxn modelId="{EEB2EF9B-E272-47E0-9308-6B78CC9727E8}" type="presParOf" srcId="{46DADB5F-D0F3-4B74-87E7-B9CD56530E63}" destId="{85A15EED-10D4-4289-AB76-EB428E07D71F}" srcOrd="0" destOrd="0" presId="urn:microsoft.com/office/officeart/2005/8/layout/pList1"/>
    <dgm:cxn modelId="{8F4BDAEA-A525-4D54-B9CE-1DBD90AE7B05}" type="presParOf" srcId="{46DADB5F-D0F3-4B74-87E7-B9CD56530E63}" destId="{5DEC1255-1948-421A-80A8-E3575FBB1B69}" srcOrd="1" destOrd="0" presId="urn:microsoft.com/office/officeart/2005/8/layout/pList1"/>
    <dgm:cxn modelId="{DDF32203-347A-469E-B4E4-31DB0BECFE5A}" type="presParOf" srcId="{E2CDAAF7-2748-4384-848A-6143DE956C57}" destId="{FB4A7C7A-34E1-433E-9A2A-634EE78643CD}" srcOrd="3" destOrd="0" presId="urn:microsoft.com/office/officeart/2005/8/layout/pList1"/>
    <dgm:cxn modelId="{1AD00302-0723-4BF6-A961-76E36BD89606}" type="presParOf" srcId="{E2CDAAF7-2748-4384-848A-6143DE956C57}" destId="{F02E9034-B9DB-4B5F-8DC0-C2F0872B2ACA}" srcOrd="4" destOrd="0" presId="urn:microsoft.com/office/officeart/2005/8/layout/pList1"/>
    <dgm:cxn modelId="{17B3EDAF-DD7E-4E1E-821D-A66A7A4AF794}" type="presParOf" srcId="{F02E9034-B9DB-4B5F-8DC0-C2F0872B2ACA}" destId="{1F5EF878-0157-4767-92BF-8A72A9EC55C6}" srcOrd="0" destOrd="0" presId="urn:microsoft.com/office/officeart/2005/8/layout/pList1"/>
    <dgm:cxn modelId="{4C018C22-951F-4C37-B47A-287E17C67EE3}" type="presParOf" srcId="{F02E9034-B9DB-4B5F-8DC0-C2F0872B2ACA}" destId="{59130593-181F-4EAA-AE2C-51ED063BDAA4}" srcOrd="1" destOrd="0" presId="urn:microsoft.com/office/officeart/2005/8/layout/pList1"/>
    <dgm:cxn modelId="{7AA9DF62-CC62-42A0-9788-5212E0CE9584}" type="presParOf" srcId="{E2CDAAF7-2748-4384-848A-6143DE956C57}" destId="{07682CB5-4240-4FDE-AA4B-F2132217AD67}" srcOrd="5" destOrd="0" presId="urn:microsoft.com/office/officeart/2005/8/layout/pList1"/>
    <dgm:cxn modelId="{4C3F2A2C-A85F-4761-B586-27282421817C}" type="presParOf" srcId="{E2CDAAF7-2748-4384-848A-6143DE956C57}" destId="{B7A14B9A-DB78-461A-8493-D23FE5DFAD1F}" srcOrd="6" destOrd="0" presId="urn:microsoft.com/office/officeart/2005/8/layout/pList1"/>
    <dgm:cxn modelId="{66F2A643-527B-4638-84EF-C1BE30FB2792}" type="presParOf" srcId="{B7A14B9A-DB78-461A-8493-D23FE5DFAD1F}" destId="{212F889B-9317-40B3-B0BC-A54C5FF73E52}" srcOrd="0" destOrd="0" presId="urn:microsoft.com/office/officeart/2005/8/layout/pList1"/>
    <dgm:cxn modelId="{DB3C773F-4584-40A6-8ED8-A1EB065E4F1A}" type="presParOf" srcId="{B7A14B9A-DB78-461A-8493-D23FE5DFAD1F}" destId="{FD8BEF1F-ECBE-4E51-80D6-4EF3B6C1EF6C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C53129-AF4C-4F33-91D5-AFD1232D5999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8021E554-C430-4B5D-947B-DD03CF7A2B80}">
      <dgm:prSet phldrT="[文本]"/>
      <dgm:spPr/>
      <dgm:t>
        <a:bodyPr/>
        <a:lstStyle/>
        <a:p>
          <a:r>
            <a:rPr lang="zh-CN" altLang="en-US" dirty="0" smtClean="0"/>
            <a:t>板栗</a:t>
          </a:r>
          <a:endParaRPr lang="zh-CN" altLang="en-US" dirty="0"/>
        </a:p>
      </dgm:t>
    </dgm:pt>
    <dgm:pt modelId="{1A7C1D64-7008-481F-905A-2515903EB606}" type="parTrans" cxnId="{C560EDBB-4544-4F7C-ACBC-F7FA7D22A6AD}">
      <dgm:prSet/>
      <dgm:spPr/>
      <dgm:t>
        <a:bodyPr/>
        <a:lstStyle/>
        <a:p>
          <a:endParaRPr lang="zh-CN" altLang="en-US"/>
        </a:p>
      </dgm:t>
    </dgm:pt>
    <dgm:pt modelId="{6B2487AE-AA7A-426A-AEE3-697B88DCD543}" type="sibTrans" cxnId="{C560EDBB-4544-4F7C-ACBC-F7FA7D22A6AD}">
      <dgm:prSet/>
      <dgm:spPr/>
      <dgm:t>
        <a:bodyPr/>
        <a:lstStyle/>
        <a:p>
          <a:endParaRPr lang="zh-CN" altLang="en-US"/>
        </a:p>
      </dgm:t>
    </dgm:pt>
    <dgm:pt modelId="{61E0F28A-F3AC-47CC-901F-8C1CE5B5E717}">
      <dgm:prSet phldrT="[文本]"/>
      <dgm:spPr/>
      <dgm:t>
        <a:bodyPr/>
        <a:lstStyle/>
        <a:p>
          <a:r>
            <a:rPr lang="zh-CN" altLang="en-US" dirty="0" smtClean="0"/>
            <a:t>甜柿</a:t>
          </a:r>
          <a:endParaRPr lang="zh-CN" altLang="en-US" dirty="0"/>
        </a:p>
      </dgm:t>
    </dgm:pt>
    <dgm:pt modelId="{51649931-E297-4284-9030-B16BE5A3A899}" type="parTrans" cxnId="{EA2A46C3-0BC1-4895-AB33-35990D056B92}">
      <dgm:prSet/>
      <dgm:spPr/>
      <dgm:t>
        <a:bodyPr/>
        <a:lstStyle/>
        <a:p>
          <a:endParaRPr lang="zh-CN" altLang="en-US"/>
        </a:p>
      </dgm:t>
    </dgm:pt>
    <dgm:pt modelId="{434F8A74-1589-40FA-9242-F45F16F46FA7}" type="sibTrans" cxnId="{EA2A46C3-0BC1-4895-AB33-35990D056B92}">
      <dgm:prSet/>
      <dgm:spPr/>
      <dgm:t>
        <a:bodyPr/>
        <a:lstStyle/>
        <a:p>
          <a:endParaRPr lang="zh-CN" altLang="en-US"/>
        </a:p>
      </dgm:t>
    </dgm:pt>
    <dgm:pt modelId="{4336DAF5-5FC4-4ADD-8C46-266239D105B6}">
      <dgm:prSet phldrT="[文本]"/>
      <dgm:spPr/>
      <dgm:t>
        <a:bodyPr/>
        <a:lstStyle/>
        <a:p>
          <a:r>
            <a:rPr lang="zh-CN" altLang="en-US" dirty="0" smtClean="0"/>
            <a:t>吊锅</a:t>
          </a:r>
          <a:endParaRPr lang="zh-CN" altLang="en-US" dirty="0"/>
        </a:p>
      </dgm:t>
    </dgm:pt>
    <dgm:pt modelId="{20CE644E-935F-4625-859A-106E01C9E670}" type="parTrans" cxnId="{4F926BFE-8F32-4090-9E63-D60B7E1486E2}">
      <dgm:prSet/>
      <dgm:spPr/>
      <dgm:t>
        <a:bodyPr/>
        <a:lstStyle/>
        <a:p>
          <a:endParaRPr lang="zh-CN" altLang="en-US"/>
        </a:p>
      </dgm:t>
    </dgm:pt>
    <dgm:pt modelId="{DB1BAE1A-01DD-4F94-9FC6-4FD26886C7DC}" type="sibTrans" cxnId="{4F926BFE-8F32-4090-9E63-D60B7E1486E2}">
      <dgm:prSet/>
      <dgm:spPr/>
      <dgm:t>
        <a:bodyPr/>
        <a:lstStyle/>
        <a:p>
          <a:endParaRPr lang="zh-CN" altLang="en-US"/>
        </a:p>
      </dgm:t>
    </dgm:pt>
    <dgm:pt modelId="{62501793-8972-4870-99FC-4F8758BF9542}" type="pres">
      <dgm:prSet presAssocID="{6BC53129-AF4C-4F33-91D5-AFD1232D5999}" presName="diagram" presStyleCnt="0">
        <dgm:presLayoutVars>
          <dgm:dir/>
          <dgm:animLvl val="lvl"/>
          <dgm:resizeHandles val="exact"/>
        </dgm:presLayoutVars>
      </dgm:prSet>
      <dgm:spPr/>
    </dgm:pt>
    <dgm:pt modelId="{1DF7533D-3357-4F24-96C6-28D1AE9F3056}" type="pres">
      <dgm:prSet presAssocID="{8021E554-C430-4B5D-947B-DD03CF7A2B80}" presName="compNode" presStyleCnt="0"/>
      <dgm:spPr/>
    </dgm:pt>
    <dgm:pt modelId="{3037B059-DA92-42A3-8436-9B3693568C39}" type="pres">
      <dgm:prSet presAssocID="{8021E554-C430-4B5D-947B-DD03CF7A2B80}" presName="childRect" presStyleLbl="bgAcc1" presStyleIdx="0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05B17D5-6666-477A-BE3D-67206F08D71A}" type="pres">
      <dgm:prSet presAssocID="{8021E554-C430-4B5D-947B-DD03CF7A2B80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7CA445D-8A29-47B0-BD3D-544EB83FE67C}" type="pres">
      <dgm:prSet presAssocID="{8021E554-C430-4B5D-947B-DD03CF7A2B80}" presName="parentRect" presStyleLbl="alignNode1" presStyleIdx="0" presStyleCnt="3"/>
      <dgm:spPr/>
      <dgm:t>
        <a:bodyPr/>
        <a:lstStyle/>
        <a:p>
          <a:endParaRPr lang="zh-CN" altLang="en-US"/>
        </a:p>
      </dgm:t>
    </dgm:pt>
    <dgm:pt modelId="{A19916F6-3035-43DC-AF99-0E793D597180}" type="pres">
      <dgm:prSet presAssocID="{8021E554-C430-4B5D-947B-DD03CF7A2B80}" presName="adorn" presStyleLbl="fgAccFollowNode1" presStyleIdx="0" presStyleCnt="3"/>
      <dgm:spPr/>
    </dgm:pt>
    <dgm:pt modelId="{8B6EA99B-A1A6-47FD-A5AA-CB204E6F6B27}" type="pres">
      <dgm:prSet presAssocID="{6B2487AE-AA7A-426A-AEE3-697B88DCD543}" presName="sibTrans" presStyleLbl="sibTrans2D1" presStyleIdx="0" presStyleCnt="0"/>
      <dgm:spPr/>
      <dgm:t>
        <a:bodyPr/>
        <a:lstStyle/>
        <a:p>
          <a:endParaRPr lang="zh-CN" altLang="en-US"/>
        </a:p>
      </dgm:t>
    </dgm:pt>
    <dgm:pt modelId="{76B1FB9B-9D25-4D04-9B4B-A2BCB185E7BE}" type="pres">
      <dgm:prSet presAssocID="{61E0F28A-F3AC-47CC-901F-8C1CE5B5E717}" presName="compNode" presStyleCnt="0"/>
      <dgm:spPr/>
    </dgm:pt>
    <dgm:pt modelId="{D613F48C-6FE3-4FC0-9AEC-D3FECA361240}" type="pres">
      <dgm:prSet presAssocID="{61E0F28A-F3AC-47CC-901F-8C1CE5B5E717}" presName="childRect" presStyleLbl="bgAcc1" presStyleIdx="1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E124783F-320F-4EEA-B043-F01AE4341D56}" type="pres">
      <dgm:prSet presAssocID="{61E0F28A-F3AC-47CC-901F-8C1CE5B5E71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E4457B2-56A6-4EDB-92E3-AC6D3D6B55E7}" type="pres">
      <dgm:prSet presAssocID="{61E0F28A-F3AC-47CC-901F-8C1CE5B5E717}" presName="parentRect" presStyleLbl="alignNode1" presStyleIdx="1" presStyleCnt="3"/>
      <dgm:spPr/>
      <dgm:t>
        <a:bodyPr/>
        <a:lstStyle/>
        <a:p>
          <a:endParaRPr lang="zh-CN" altLang="en-US"/>
        </a:p>
      </dgm:t>
    </dgm:pt>
    <dgm:pt modelId="{74B9E708-938F-473F-ABCF-C32BF837AA82}" type="pres">
      <dgm:prSet presAssocID="{61E0F28A-F3AC-47CC-901F-8C1CE5B5E717}" presName="adorn" presStyleLbl="fgAccFollowNode1" presStyleIdx="1" presStyleCnt="3"/>
      <dgm:spPr/>
    </dgm:pt>
    <dgm:pt modelId="{9E1A5F2B-8B76-4142-8E67-9AEBB24061D5}" type="pres">
      <dgm:prSet presAssocID="{434F8A74-1589-40FA-9242-F45F16F46FA7}" presName="sibTrans" presStyleLbl="sibTrans2D1" presStyleIdx="0" presStyleCnt="0"/>
      <dgm:spPr/>
      <dgm:t>
        <a:bodyPr/>
        <a:lstStyle/>
        <a:p>
          <a:endParaRPr lang="zh-CN" altLang="en-US"/>
        </a:p>
      </dgm:t>
    </dgm:pt>
    <dgm:pt modelId="{018186C3-482E-4C54-8586-A9C0A9E92C00}" type="pres">
      <dgm:prSet presAssocID="{4336DAF5-5FC4-4ADD-8C46-266239D105B6}" presName="compNode" presStyleCnt="0"/>
      <dgm:spPr/>
    </dgm:pt>
    <dgm:pt modelId="{6001036A-C626-42A8-96AE-5996D2CE063D}" type="pres">
      <dgm:prSet presAssocID="{4336DAF5-5FC4-4ADD-8C46-266239D105B6}" presName="childRect" presStyleLbl="bgAcc1" presStyleIdx="2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FB14875F-CAFA-498C-A2D0-6D094734901A}" type="pres">
      <dgm:prSet presAssocID="{4336DAF5-5FC4-4ADD-8C46-266239D105B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D203673-67AF-4CE0-A20D-BA74036E9A02}" type="pres">
      <dgm:prSet presAssocID="{4336DAF5-5FC4-4ADD-8C46-266239D105B6}" presName="parentRect" presStyleLbl="alignNode1" presStyleIdx="2" presStyleCnt="3"/>
      <dgm:spPr/>
      <dgm:t>
        <a:bodyPr/>
        <a:lstStyle/>
        <a:p>
          <a:endParaRPr lang="zh-CN" altLang="en-US"/>
        </a:p>
      </dgm:t>
    </dgm:pt>
    <dgm:pt modelId="{A9C922FE-754A-47CD-B312-63C4A456DAF3}" type="pres">
      <dgm:prSet presAssocID="{4336DAF5-5FC4-4ADD-8C46-266239D105B6}" presName="adorn" presStyleLbl="fgAccFollowNode1" presStyleIdx="2" presStyleCnt="3"/>
      <dgm:spPr/>
    </dgm:pt>
  </dgm:ptLst>
  <dgm:cxnLst>
    <dgm:cxn modelId="{FD16BF55-34A2-4CBF-BFB2-301AE21473CA}" type="presOf" srcId="{6B2487AE-AA7A-426A-AEE3-697B88DCD543}" destId="{8B6EA99B-A1A6-47FD-A5AA-CB204E6F6B27}" srcOrd="0" destOrd="0" presId="urn:microsoft.com/office/officeart/2005/8/layout/bList2"/>
    <dgm:cxn modelId="{C1733AB3-8C43-4717-8B95-A0CDC9941F9B}" type="presOf" srcId="{4336DAF5-5FC4-4ADD-8C46-266239D105B6}" destId="{0D203673-67AF-4CE0-A20D-BA74036E9A02}" srcOrd="1" destOrd="0" presId="urn:microsoft.com/office/officeart/2005/8/layout/bList2"/>
    <dgm:cxn modelId="{490D0D91-DD26-4F70-85EB-731A66762149}" type="presOf" srcId="{8021E554-C430-4B5D-947B-DD03CF7A2B80}" destId="{B05B17D5-6666-477A-BE3D-67206F08D71A}" srcOrd="0" destOrd="0" presId="urn:microsoft.com/office/officeart/2005/8/layout/bList2"/>
    <dgm:cxn modelId="{ABD8CA71-0FBD-4713-8C88-1E45DF418C31}" type="presOf" srcId="{6BC53129-AF4C-4F33-91D5-AFD1232D5999}" destId="{62501793-8972-4870-99FC-4F8758BF9542}" srcOrd="0" destOrd="0" presId="urn:microsoft.com/office/officeart/2005/8/layout/bList2"/>
    <dgm:cxn modelId="{43FF970E-8C46-43CC-916D-BF6EF39270A4}" type="presOf" srcId="{4336DAF5-5FC4-4ADD-8C46-266239D105B6}" destId="{FB14875F-CAFA-498C-A2D0-6D094734901A}" srcOrd="0" destOrd="0" presId="urn:microsoft.com/office/officeart/2005/8/layout/bList2"/>
    <dgm:cxn modelId="{C560EDBB-4544-4F7C-ACBC-F7FA7D22A6AD}" srcId="{6BC53129-AF4C-4F33-91D5-AFD1232D5999}" destId="{8021E554-C430-4B5D-947B-DD03CF7A2B80}" srcOrd="0" destOrd="0" parTransId="{1A7C1D64-7008-481F-905A-2515903EB606}" sibTransId="{6B2487AE-AA7A-426A-AEE3-697B88DCD543}"/>
    <dgm:cxn modelId="{EA2A46C3-0BC1-4895-AB33-35990D056B92}" srcId="{6BC53129-AF4C-4F33-91D5-AFD1232D5999}" destId="{61E0F28A-F3AC-47CC-901F-8C1CE5B5E717}" srcOrd="1" destOrd="0" parTransId="{51649931-E297-4284-9030-B16BE5A3A899}" sibTransId="{434F8A74-1589-40FA-9242-F45F16F46FA7}"/>
    <dgm:cxn modelId="{0ED9C764-7998-476C-8B60-572600F3E0F3}" type="presOf" srcId="{61E0F28A-F3AC-47CC-901F-8C1CE5B5E717}" destId="{E124783F-320F-4EEA-B043-F01AE4341D56}" srcOrd="0" destOrd="0" presId="urn:microsoft.com/office/officeart/2005/8/layout/bList2"/>
    <dgm:cxn modelId="{76AC3DEC-62C4-49B1-9878-EACDF361F97D}" type="presOf" srcId="{8021E554-C430-4B5D-947B-DD03CF7A2B80}" destId="{F7CA445D-8A29-47B0-BD3D-544EB83FE67C}" srcOrd="1" destOrd="0" presId="urn:microsoft.com/office/officeart/2005/8/layout/bList2"/>
    <dgm:cxn modelId="{9AD6F855-3C44-4613-8A27-006223950054}" type="presOf" srcId="{61E0F28A-F3AC-47CC-901F-8C1CE5B5E717}" destId="{DE4457B2-56A6-4EDB-92E3-AC6D3D6B55E7}" srcOrd="1" destOrd="0" presId="urn:microsoft.com/office/officeart/2005/8/layout/bList2"/>
    <dgm:cxn modelId="{A3EA1692-65C6-4FDD-9D10-FDC6C901ADFD}" type="presOf" srcId="{434F8A74-1589-40FA-9242-F45F16F46FA7}" destId="{9E1A5F2B-8B76-4142-8E67-9AEBB24061D5}" srcOrd="0" destOrd="0" presId="urn:microsoft.com/office/officeart/2005/8/layout/bList2"/>
    <dgm:cxn modelId="{4F926BFE-8F32-4090-9E63-D60B7E1486E2}" srcId="{6BC53129-AF4C-4F33-91D5-AFD1232D5999}" destId="{4336DAF5-5FC4-4ADD-8C46-266239D105B6}" srcOrd="2" destOrd="0" parTransId="{20CE644E-935F-4625-859A-106E01C9E670}" sibTransId="{DB1BAE1A-01DD-4F94-9FC6-4FD26886C7DC}"/>
    <dgm:cxn modelId="{953C9737-D4FD-4B90-B042-A2B6952E29BE}" type="presParOf" srcId="{62501793-8972-4870-99FC-4F8758BF9542}" destId="{1DF7533D-3357-4F24-96C6-28D1AE9F3056}" srcOrd="0" destOrd="0" presId="urn:microsoft.com/office/officeart/2005/8/layout/bList2"/>
    <dgm:cxn modelId="{12EBDC44-F408-4FFE-9C52-ACCFEACF98D0}" type="presParOf" srcId="{1DF7533D-3357-4F24-96C6-28D1AE9F3056}" destId="{3037B059-DA92-42A3-8436-9B3693568C39}" srcOrd="0" destOrd="0" presId="urn:microsoft.com/office/officeart/2005/8/layout/bList2"/>
    <dgm:cxn modelId="{F2A2CBCC-E344-4936-9BDD-004629BD47EC}" type="presParOf" srcId="{1DF7533D-3357-4F24-96C6-28D1AE9F3056}" destId="{B05B17D5-6666-477A-BE3D-67206F08D71A}" srcOrd="1" destOrd="0" presId="urn:microsoft.com/office/officeart/2005/8/layout/bList2"/>
    <dgm:cxn modelId="{6E6E2D87-D73C-49EC-967F-EB4B79D69E13}" type="presParOf" srcId="{1DF7533D-3357-4F24-96C6-28D1AE9F3056}" destId="{F7CA445D-8A29-47B0-BD3D-544EB83FE67C}" srcOrd="2" destOrd="0" presId="urn:microsoft.com/office/officeart/2005/8/layout/bList2"/>
    <dgm:cxn modelId="{338472AA-8A63-48E4-8E3F-06598C9C593D}" type="presParOf" srcId="{1DF7533D-3357-4F24-96C6-28D1AE9F3056}" destId="{A19916F6-3035-43DC-AF99-0E793D597180}" srcOrd="3" destOrd="0" presId="urn:microsoft.com/office/officeart/2005/8/layout/bList2"/>
    <dgm:cxn modelId="{AA8E092F-237D-4B4F-A377-DD64E475F33E}" type="presParOf" srcId="{62501793-8972-4870-99FC-4F8758BF9542}" destId="{8B6EA99B-A1A6-47FD-A5AA-CB204E6F6B27}" srcOrd="1" destOrd="0" presId="urn:microsoft.com/office/officeart/2005/8/layout/bList2"/>
    <dgm:cxn modelId="{065E603E-54D7-42C0-B7EC-5DB5BDBE7932}" type="presParOf" srcId="{62501793-8972-4870-99FC-4F8758BF9542}" destId="{76B1FB9B-9D25-4D04-9B4B-A2BCB185E7BE}" srcOrd="2" destOrd="0" presId="urn:microsoft.com/office/officeart/2005/8/layout/bList2"/>
    <dgm:cxn modelId="{B7725CF5-D46A-4302-B05C-7A4CC8CDE597}" type="presParOf" srcId="{76B1FB9B-9D25-4D04-9B4B-A2BCB185E7BE}" destId="{D613F48C-6FE3-4FC0-9AEC-D3FECA361240}" srcOrd="0" destOrd="0" presId="urn:microsoft.com/office/officeart/2005/8/layout/bList2"/>
    <dgm:cxn modelId="{6F445AA3-0741-4371-AC5C-F64D9E461D05}" type="presParOf" srcId="{76B1FB9B-9D25-4D04-9B4B-A2BCB185E7BE}" destId="{E124783F-320F-4EEA-B043-F01AE4341D56}" srcOrd="1" destOrd="0" presId="urn:microsoft.com/office/officeart/2005/8/layout/bList2"/>
    <dgm:cxn modelId="{AB643429-DE8D-4F86-B3C6-9507AE4B2BCF}" type="presParOf" srcId="{76B1FB9B-9D25-4D04-9B4B-A2BCB185E7BE}" destId="{DE4457B2-56A6-4EDB-92E3-AC6D3D6B55E7}" srcOrd="2" destOrd="0" presId="urn:microsoft.com/office/officeart/2005/8/layout/bList2"/>
    <dgm:cxn modelId="{00754687-4C13-4E43-B4AC-9E4D2987869B}" type="presParOf" srcId="{76B1FB9B-9D25-4D04-9B4B-A2BCB185E7BE}" destId="{74B9E708-938F-473F-ABCF-C32BF837AA82}" srcOrd="3" destOrd="0" presId="urn:microsoft.com/office/officeart/2005/8/layout/bList2"/>
    <dgm:cxn modelId="{0BA1156C-D00A-40D4-9634-A35E84898415}" type="presParOf" srcId="{62501793-8972-4870-99FC-4F8758BF9542}" destId="{9E1A5F2B-8B76-4142-8E67-9AEBB24061D5}" srcOrd="3" destOrd="0" presId="urn:microsoft.com/office/officeart/2005/8/layout/bList2"/>
    <dgm:cxn modelId="{882D25A4-40A3-4200-BDEE-FA9C07D225C7}" type="presParOf" srcId="{62501793-8972-4870-99FC-4F8758BF9542}" destId="{018186C3-482E-4C54-8586-A9C0A9E92C00}" srcOrd="4" destOrd="0" presId="urn:microsoft.com/office/officeart/2005/8/layout/bList2"/>
    <dgm:cxn modelId="{89E0E2BC-B86D-485E-BF96-0B14A1DF21E6}" type="presParOf" srcId="{018186C3-482E-4C54-8586-A9C0A9E92C00}" destId="{6001036A-C626-42A8-96AE-5996D2CE063D}" srcOrd="0" destOrd="0" presId="urn:microsoft.com/office/officeart/2005/8/layout/bList2"/>
    <dgm:cxn modelId="{7E746106-F431-4828-B6BD-892F2696487D}" type="presParOf" srcId="{018186C3-482E-4C54-8586-A9C0A9E92C00}" destId="{FB14875F-CAFA-498C-A2D0-6D094734901A}" srcOrd="1" destOrd="0" presId="urn:microsoft.com/office/officeart/2005/8/layout/bList2"/>
    <dgm:cxn modelId="{53D7D79C-48EE-441A-9FD1-DFDB91C6F99A}" type="presParOf" srcId="{018186C3-482E-4C54-8586-A9C0A9E92C00}" destId="{0D203673-67AF-4CE0-A20D-BA74036E9A02}" srcOrd="2" destOrd="0" presId="urn:microsoft.com/office/officeart/2005/8/layout/bList2"/>
    <dgm:cxn modelId="{441049C8-0ABE-46D8-8D83-AE6FFE5BF771}" type="presParOf" srcId="{018186C3-482E-4C54-8586-A9C0A9E92C00}" destId="{A9C922FE-754A-47CD-B312-63C4A456DAF3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DA26B3-20B5-4993-ADEB-30DB457A371C}">
      <dsp:nvSpPr>
        <dsp:cNvPr id="0" name=""/>
        <dsp:cNvSpPr/>
      </dsp:nvSpPr>
      <dsp:spPr>
        <a:xfrm>
          <a:off x="188925" y="203835"/>
          <a:ext cx="2647088" cy="1823844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72995A-7BB2-46C1-8D34-6192E9CBFA4E}">
      <dsp:nvSpPr>
        <dsp:cNvPr id="0" name=""/>
        <dsp:cNvSpPr/>
      </dsp:nvSpPr>
      <dsp:spPr>
        <a:xfrm>
          <a:off x="246791" y="1824211"/>
          <a:ext cx="2647088" cy="982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84480" rIns="284480" bIns="0" numCol="1" spcCol="1270" anchor="t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4000" kern="1200" dirty="0" smtClean="0"/>
            <a:t> </a:t>
          </a:r>
          <a:r>
            <a:rPr lang="zh-CN" altLang="en-US" sz="4000" kern="1200" dirty="0" smtClean="0"/>
            <a:t>天堂寨</a:t>
          </a:r>
          <a:endParaRPr lang="zh-CN" altLang="en-US" sz="4000" kern="1200" dirty="0"/>
        </a:p>
      </dsp:txBody>
      <dsp:txXfrm>
        <a:off x="246791" y="1824211"/>
        <a:ext cx="2647088" cy="982069"/>
      </dsp:txXfrm>
    </dsp:sp>
    <dsp:sp modelId="{EC8A84DD-4BA4-4FD2-A9DB-015CE471878B}">
      <dsp:nvSpPr>
        <dsp:cNvPr id="0" name=""/>
        <dsp:cNvSpPr/>
      </dsp:nvSpPr>
      <dsp:spPr>
        <a:xfrm>
          <a:off x="3265589" y="135459"/>
          <a:ext cx="2647088" cy="1823844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8837D0-7A85-4949-9491-0B52A3198294}">
      <dsp:nvSpPr>
        <dsp:cNvPr id="0" name=""/>
        <dsp:cNvSpPr/>
      </dsp:nvSpPr>
      <dsp:spPr>
        <a:xfrm>
          <a:off x="3158699" y="1824211"/>
          <a:ext cx="2647088" cy="982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84480" rIns="284480" bIns="0" numCol="1" spcCol="1270" anchor="t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000" kern="1200" dirty="0" smtClean="0"/>
            <a:t>薄刀峰</a:t>
          </a:r>
          <a:endParaRPr lang="zh-CN" altLang="en-US" sz="4000" kern="1200" dirty="0"/>
        </a:p>
      </dsp:txBody>
      <dsp:txXfrm>
        <a:off x="3158699" y="1824211"/>
        <a:ext cx="2647088" cy="982069"/>
      </dsp:txXfrm>
    </dsp:sp>
    <dsp:sp modelId="{5EF82A3E-2C48-443E-A6D4-803AA9F3371E}">
      <dsp:nvSpPr>
        <dsp:cNvPr id="0" name=""/>
        <dsp:cNvSpPr/>
      </dsp:nvSpPr>
      <dsp:spPr>
        <a:xfrm>
          <a:off x="2716323" y="2905550"/>
          <a:ext cx="2647088" cy="1823844"/>
        </a:xfrm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8D07EC-A5F6-4574-97B3-0F77D255DD21}">
      <dsp:nvSpPr>
        <dsp:cNvPr id="0" name=""/>
        <dsp:cNvSpPr/>
      </dsp:nvSpPr>
      <dsp:spPr>
        <a:xfrm>
          <a:off x="2716323" y="4895202"/>
          <a:ext cx="2647088" cy="982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84480" rIns="284480" bIns="0" numCol="1" spcCol="1270" anchor="t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000" kern="1200" dirty="0" smtClean="0"/>
            <a:t>天堂湖</a:t>
          </a:r>
          <a:endParaRPr lang="zh-CN" altLang="en-US" sz="4000" kern="1200" dirty="0"/>
        </a:p>
      </dsp:txBody>
      <dsp:txXfrm>
        <a:off x="2716323" y="4895202"/>
        <a:ext cx="2647088" cy="982069"/>
      </dsp:txXfrm>
    </dsp:sp>
    <dsp:sp modelId="{6ACE797D-D048-43F8-8CF8-81FBF48F1ED4}">
      <dsp:nvSpPr>
        <dsp:cNvPr id="0" name=""/>
        <dsp:cNvSpPr/>
      </dsp:nvSpPr>
      <dsp:spPr>
        <a:xfrm>
          <a:off x="5849597" y="2905549"/>
          <a:ext cx="2647088" cy="1823844"/>
        </a:xfrm>
        <a:prstGeom prst="round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77F669-3672-468C-829E-F4F5304290F4}">
      <dsp:nvSpPr>
        <dsp:cNvPr id="0" name=""/>
        <dsp:cNvSpPr/>
      </dsp:nvSpPr>
      <dsp:spPr>
        <a:xfrm>
          <a:off x="5849597" y="4895202"/>
          <a:ext cx="2647088" cy="982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84480" rIns="284480" bIns="0" numCol="1" spcCol="1270" anchor="t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000" kern="1200" dirty="0" smtClean="0"/>
            <a:t>其他风景</a:t>
          </a:r>
          <a:endParaRPr lang="zh-CN" altLang="en-US" sz="4000" kern="1200" dirty="0"/>
        </a:p>
      </dsp:txBody>
      <dsp:txXfrm>
        <a:off x="5849597" y="4895202"/>
        <a:ext cx="2647088" cy="9820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4948F4-C99A-42E4-8EB8-16048E9CA8F7}">
      <dsp:nvSpPr>
        <dsp:cNvPr id="0" name=""/>
        <dsp:cNvSpPr/>
      </dsp:nvSpPr>
      <dsp:spPr>
        <a:xfrm>
          <a:off x="853176" y="289"/>
          <a:ext cx="2038460" cy="1404499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349B98-755F-4249-AAAF-D5875719F164}">
      <dsp:nvSpPr>
        <dsp:cNvPr id="0" name=""/>
        <dsp:cNvSpPr/>
      </dsp:nvSpPr>
      <dsp:spPr>
        <a:xfrm>
          <a:off x="853176" y="1404789"/>
          <a:ext cx="2038460" cy="7562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kern="1200" dirty="0" smtClean="0"/>
            <a:t>徐寿辉</a:t>
          </a:r>
          <a:endParaRPr lang="zh-CN" altLang="en-US" sz="2800" kern="1200" dirty="0"/>
        </a:p>
      </dsp:txBody>
      <dsp:txXfrm>
        <a:off x="853176" y="1404789"/>
        <a:ext cx="2038460" cy="756268"/>
      </dsp:txXfrm>
    </dsp:sp>
    <dsp:sp modelId="{85A15EED-10D4-4289-AB76-EB428E07D71F}">
      <dsp:nvSpPr>
        <dsp:cNvPr id="0" name=""/>
        <dsp:cNvSpPr/>
      </dsp:nvSpPr>
      <dsp:spPr>
        <a:xfrm>
          <a:off x="3101236" y="64342"/>
          <a:ext cx="2038460" cy="1261549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EC1255-1948-421A-80A8-E3575FBB1B69}">
      <dsp:nvSpPr>
        <dsp:cNvPr id="0" name=""/>
        <dsp:cNvSpPr/>
      </dsp:nvSpPr>
      <dsp:spPr>
        <a:xfrm>
          <a:off x="3095569" y="1369051"/>
          <a:ext cx="2038460" cy="7562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kern="1200" dirty="0" smtClean="0"/>
            <a:t>万密斋</a:t>
          </a:r>
          <a:endParaRPr lang="zh-CN" altLang="en-US" sz="2800" kern="1200" dirty="0"/>
        </a:p>
      </dsp:txBody>
      <dsp:txXfrm>
        <a:off x="3095569" y="1369051"/>
        <a:ext cx="2038460" cy="756268"/>
      </dsp:txXfrm>
    </dsp:sp>
    <dsp:sp modelId="{1F5EF878-0157-4767-92BF-8A72A9EC55C6}">
      <dsp:nvSpPr>
        <dsp:cNvPr id="0" name=""/>
        <dsp:cNvSpPr/>
      </dsp:nvSpPr>
      <dsp:spPr>
        <a:xfrm>
          <a:off x="5626975" y="2364708"/>
          <a:ext cx="2038460" cy="1404499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130593-181F-4EAA-AE2C-51ED063BDAA4}">
      <dsp:nvSpPr>
        <dsp:cNvPr id="0" name=""/>
        <dsp:cNvSpPr/>
      </dsp:nvSpPr>
      <dsp:spPr>
        <a:xfrm>
          <a:off x="5698973" y="3897110"/>
          <a:ext cx="2038216" cy="6288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kern="1200" dirty="0" smtClean="0"/>
            <a:t>王葆心</a:t>
          </a:r>
          <a:endParaRPr lang="zh-CN" altLang="en-US" sz="2800" kern="1200" dirty="0"/>
        </a:p>
      </dsp:txBody>
      <dsp:txXfrm>
        <a:off x="5698973" y="3897110"/>
        <a:ext cx="2038216" cy="628852"/>
      </dsp:txXfrm>
    </dsp:sp>
    <dsp:sp modelId="{212F889B-9317-40B3-B0BC-A54C5FF73E52}">
      <dsp:nvSpPr>
        <dsp:cNvPr id="0" name=""/>
        <dsp:cNvSpPr/>
      </dsp:nvSpPr>
      <dsp:spPr>
        <a:xfrm>
          <a:off x="3095569" y="2364904"/>
          <a:ext cx="2038460" cy="1404499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8BEF1F-ECBE-4E51-80D6-4EF3B6C1EF6C}">
      <dsp:nvSpPr>
        <dsp:cNvPr id="0" name=""/>
        <dsp:cNvSpPr/>
      </dsp:nvSpPr>
      <dsp:spPr>
        <a:xfrm>
          <a:off x="3095569" y="3769404"/>
          <a:ext cx="2038460" cy="7562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kern="1200" dirty="0" smtClean="0"/>
            <a:t>余三胜</a:t>
          </a:r>
          <a:endParaRPr lang="zh-CN" altLang="en-US" sz="2800" kern="1200" dirty="0"/>
        </a:p>
      </dsp:txBody>
      <dsp:txXfrm>
        <a:off x="3095569" y="3769404"/>
        <a:ext cx="2038460" cy="7562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37B059-DA92-42A3-8436-9B3693568C39}">
      <dsp:nvSpPr>
        <dsp:cNvPr id="0" name=""/>
        <dsp:cNvSpPr/>
      </dsp:nvSpPr>
      <dsp:spPr>
        <a:xfrm>
          <a:off x="6302" y="1515760"/>
          <a:ext cx="2722019" cy="203192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CA445D-8A29-47B0-BD3D-544EB83FE67C}">
      <dsp:nvSpPr>
        <dsp:cNvPr id="0" name=""/>
        <dsp:cNvSpPr/>
      </dsp:nvSpPr>
      <dsp:spPr>
        <a:xfrm>
          <a:off x="6302" y="3547690"/>
          <a:ext cx="2722019" cy="8737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0" rIns="73660" bIns="0" numCol="1" spcCol="1270" anchor="ctr" anchorCtr="0">
          <a:noAutofit/>
        </a:bodyPr>
        <a:lstStyle/>
        <a:p>
          <a:pPr lvl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5800" kern="1200" dirty="0" smtClean="0"/>
            <a:t>板栗</a:t>
          </a:r>
          <a:endParaRPr lang="zh-CN" altLang="en-US" sz="5800" kern="1200" dirty="0"/>
        </a:p>
      </dsp:txBody>
      <dsp:txXfrm>
        <a:off x="6302" y="3547690"/>
        <a:ext cx="1916914" cy="873729"/>
      </dsp:txXfrm>
    </dsp:sp>
    <dsp:sp modelId="{A19916F6-3035-43DC-AF99-0E793D597180}">
      <dsp:nvSpPr>
        <dsp:cNvPr id="0" name=""/>
        <dsp:cNvSpPr/>
      </dsp:nvSpPr>
      <dsp:spPr>
        <a:xfrm>
          <a:off x="2000218" y="3686474"/>
          <a:ext cx="952706" cy="952706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13F48C-6FE3-4FC0-9AEC-D3FECA361240}">
      <dsp:nvSpPr>
        <dsp:cNvPr id="0" name=""/>
        <dsp:cNvSpPr/>
      </dsp:nvSpPr>
      <dsp:spPr>
        <a:xfrm>
          <a:off x="3188952" y="1515760"/>
          <a:ext cx="2722019" cy="203192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4457B2-56A6-4EDB-92E3-AC6D3D6B55E7}">
      <dsp:nvSpPr>
        <dsp:cNvPr id="0" name=""/>
        <dsp:cNvSpPr/>
      </dsp:nvSpPr>
      <dsp:spPr>
        <a:xfrm>
          <a:off x="3188952" y="3547690"/>
          <a:ext cx="2722019" cy="8737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0" rIns="73660" bIns="0" numCol="1" spcCol="1270" anchor="ctr" anchorCtr="0">
          <a:noAutofit/>
        </a:bodyPr>
        <a:lstStyle/>
        <a:p>
          <a:pPr lvl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5800" kern="1200" dirty="0" smtClean="0"/>
            <a:t>甜柿</a:t>
          </a:r>
          <a:endParaRPr lang="zh-CN" altLang="en-US" sz="5800" kern="1200" dirty="0"/>
        </a:p>
      </dsp:txBody>
      <dsp:txXfrm>
        <a:off x="3188952" y="3547690"/>
        <a:ext cx="1916914" cy="873729"/>
      </dsp:txXfrm>
    </dsp:sp>
    <dsp:sp modelId="{74B9E708-938F-473F-ABCF-C32BF837AA82}">
      <dsp:nvSpPr>
        <dsp:cNvPr id="0" name=""/>
        <dsp:cNvSpPr/>
      </dsp:nvSpPr>
      <dsp:spPr>
        <a:xfrm>
          <a:off x="5182868" y="3686474"/>
          <a:ext cx="952706" cy="952706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01036A-C626-42A8-96AE-5996D2CE063D}">
      <dsp:nvSpPr>
        <dsp:cNvPr id="0" name=""/>
        <dsp:cNvSpPr/>
      </dsp:nvSpPr>
      <dsp:spPr>
        <a:xfrm>
          <a:off x="6371602" y="1515760"/>
          <a:ext cx="2722019" cy="203192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203673-67AF-4CE0-A20D-BA74036E9A02}">
      <dsp:nvSpPr>
        <dsp:cNvPr id="0" name=""/>
        <dsp:cNvSpPr/>
      </dsp:nvSpPr>
      <dsp:spPr>
        <a:xfrm>
          <a:off x="6371602" y="3547690"/>
          <a:ext cx="2722019" cy="8737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0" rIns="73660" bIns="0" numCol="1" spcCol="1270" anchor="ctr" anchorCtr="0">
          <a:noAutofit/>
        </a:bodyPr>
        <a:lstStyle/>
        <a:p>
          <a:pPr lvl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5800" kern="1200" dirty="0" smtClean="0"/>
            <a:t>吊锅</a:t>
          </a:r>
          <a:endParaRPr lang="zh-CN" altLang="en-US" sz="5800" kern="1200" dirty="0"/>
        </a:p>
      </dsp:txBody>
      <dsp:txXfrm>
        <a:off x="6371602" y="3547690"/>
        <a:ext cx="1916914" cy="873729"/>
      </dsp:txXfrm>
    </dsp:sp>
    <dsp:sp modelId="{A9C922FE-754A-47CD-B312-63C4A456DAF3}">
      <dsp:nvSpPr>
        <dsp:cNvPr id="0" name=""/>
        <dsp:cNvSpPr/>
      </dsp:nvSpPr>
      <dsp:spPr>
        <a:xfrm>
          <a:off x="8365519" y="3686474"/>
          <a:ext cx="952706" cy="952706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2016/11/18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2016/11/18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2016/11/18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2016/11/18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2016/11/18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2016/11/18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2016/11/18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20" y="-65838"/>
            <a:ext cx="9313439" cy="6923838"/>
          </a:xfrm>
        </p:spPr>
      </p:pic>
      <p:sp>
        <p:nvSpPr>
          <p:cNvPr id="5" name="矩形 4"/>
          <p:cNvSpPr/>
          <p:nvPr/>
        </p:nvSpPr>
        <p:spPr>
          <a:xfrm>
            <a:off x="1403648" y="1484784"/>
            <a:ext cx="691276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5400" b="1" dirty="0">
                <a:solidFill>
                  <a:srgbClr val="FFC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罗田，我为你</a:t>
            </a:r>
            <a:r>
              <a:rPr lang="zh-CN" altLang="zh-CN" sz="5400" b="1" dirty="0" smtClean="0">
                <a:solidFill>
                  <a:srgbClr val="FFC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歌唱</a:t>
            </a:r>
            <a:endParaRPr lang="en-US" altLang="zh-CN" sz="5400" b="1" dirty="0" smtClean="0">
              <a:solidFill>
                <a:srgbClr val="FFC00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en-US" altLang="zh-CN" sz="4000" b="1" dirty="0">
                <a:solidFill>
                  <a:srgbClr val="FFC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 </a:t>
            </a:r>
            <a:r>
              <a:rPr lang="en-US" altLang="zh-CN" sz="4000" b="1" dirty="0" smtClean="0">
                <a:solidFill>
                  <a:srgbClr val="FFC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                 </a:t>
            </a:r>
          </a:p>
          <a:p>
            <a:r>
              <a:rPr lang="en-US" altLang="zh-CN" sz="3600" b="1" dirty="0">
                <a:solidFill>
                  <a:srgbClr val="FFC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 </a:t>
            </a:r>
            <a:r>
              <a:rPr lang="en-US" altLang="zh-CN" sz="3600" b="1" dirty="0" smtClean="0">
                <a:solidFill>
                  <a:srgbClr val="FFC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           ——</a:t>
            </a:r>
            <a:r>
              <a:rPr lang="zh-CN" altLang="en-US" sz="3600" b="1" dirty="0" smtClean="0">
                <a:solidFill>
                  <a:srgbClr val="FFC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五（</a:t>
            </a:r>
            <a:r>
              <a:rPr lang="en-US" altLang="zh-CN" sz="3600" b="1" dirty="0" smtClean="0">
                <a:solidFill>
                  <a:srgbClr val="FFC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10</a:t>
            </a:r>
            <a:r>
              <a:rPr lang="zh-CN" altLang="en-US" sz="3600" b="1" dirty="0" smtClean="0">
                <a:solidFill>
                  <a:srgbClr val="FFC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）中队主题队会</a:t>
            </a:r>
            <a:endParaRPr lang="zh-CN" altLang="en-US" sz="3600" dirty="0">
              <a:solidFill>
                <a:srgbClr val="FFC00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7704" y="4492931"/>
            <a:ext cx="67148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</a:rPr>
              <a:t>  罗田县实验小学         乐晓峰    欧灵芝</a:t>
            </a:r>
            <a:endParaRPr lang="zh-CN" altLang="en-US" sz="2800" dirty="0">
              <a:solidFill>
                <a:srgbClr val="FF0000"/>
              </a:solidFill>
            </a:endParaRPr>
          </a:p>
          <a:p>
            <a:endParaRPr lang="zh-CN" altLang="en-US" sz="2800" dirty="0">
              <a:solidFill>
                <a:srgbClr val="FF0000"/>
              </a:solidFill>
            </a:endParaRPr>
          </a:p>
        </p:txBody>
      </p:sp>
      <p:pic>
        <p:nvPicPr>
          <p:cNvPr id="3" name="网络歌手-罗田老乡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11616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9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" name="内容占位符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186" y="65997"/>
            <a:ext cx="9349706" cy="740227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9099" y="1412776"/>
            <a:ext cx="10237747" cy="50405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51720" y="404664"/>
            <a:ext cx="5184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latin typeface="华文行楷" panose="02010800040101010101" pitchFamily="2" charset="-122"/>
                <a:ea typeface="华文行楷" panose="02010800040101010101" pitchFamily="2" charset="-122"/>
              </a:rPr>
              <a:t>凤凰</a:t>
            </a:r>
            <a:r>
              <a:rPr lang="zh-CN" altLang="en-US" sz="44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关的水上红叶</a:t>
            </a:r>
            <a:endParaRPr lang="zh-CN" altLang="en-US" sz="44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219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8040"/>
            <a:ext cx="9144000" cy="6914079"/>
          </a:xfrm>
          <a:prstGeom prst="rect">
            <a:avLst/>
          </a:prstGeom>
        </p:spPr>
      </p:pic>
      <p:pic>
        <p:nvPicPr>
          <p:cNvPr id="3074" name="Picture 2" descr="http://file31.mafengwo.net/M00/C9/96/wKgBs1cV0feAHc0GAAOvtpjQaP865.sales.h9980_w60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" y="1019637"/>
            <a:ext cx="9219121" cy="583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75656" y="188640"/>
            <a:ext cx="5904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latin typeface="华文行楷" panose="02010800040101010101" pitchFamily="2" charset="-122"/>
                <a:ea typeface="华文行楷" panose="02010800040101010101" pitchFamily="2" charset="-122"/>
              </a:rPr>
              <a:t>罗</a:t>
            </a:r>
            <a:r>
              <a:rPr lang="zh-CN" altLang="en-US" sz="48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田三里畈温泉</a:t>
            </a:r>
            <a:endParaRPr lang="zh-CN" altLang="en-US" sz="48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9743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186" y="-243408"/>
            <a:ext cx="9349706" cy="740227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54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李莽岩的千年银杏树</a:t>
            </a:r>
            <a:endParaRPr lang="zh-CN" altLang="en-US" sz="54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186" y="1268760"/>
            <a:ext cx="9252520" cy="6703305"/>
          </a:xfrm>
        </p:spPr>
      </p:pic>
    </p:spTree>
    <p:extLst>
      <p:ext uri="{BB962C8B-B14F-4D97-AF65-F5344CB8AC3E}">
        <p14:creationId xmlns:p14="http://schemas.microsoft.com/office/powerpoint/2010/main" val="148351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186" y="0"/>
            <a:ext cx="9493722" cy="7402276"/>
          </a:xfrm>
          <a:prstGeom prst="rect">
            <a:avLst/>
          </a:prstGeom>
        </p:spPr>
      </p:pic>
      <p:pic>
        <p:nvPicPr>
          <p:cNvPr id="5" name="内容占位符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285160"/>
            <a:ext cx="9505056" cy="58882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31640" y="332656"/>
            <a:ext cx="54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dirty="0">
                <a:latin typeface="华文行楷" panose="02010800040101010101" pitchFamily="2" charset="-122"/>
                <a:ea typeface="华文行楷" panose="02010800040101010101" pitchFamily="2" charset="-122"/>
              </a:rPr>
              <a:t>亿万年的冰臼</a:t>
            </a:r>
          </a:p>
        </p:txBody>
      </p:sp>
    </p:spTree>
    <p:extLst>
      <p:ext uri="{BB962C8B-B14F-4D97-AF65-F5344CB8AC3E}">
        <p14:creationId xmlns:p14="http://schemas.microsoft.com/office/powerpoint/2010/main" val="270463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348" y="0"/>
            <a:ext cx="9349706" cy="740227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60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罗田历史名人</a:t>
            </a:r>
            <a:endParaRPr lang="zh-CN" altLang="en-US" sz="60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graphicFrame>
        <p:nvGraphicFramePr>
          <p:cNvPr id="6" name="内容占位符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714471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4173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186" y="0"/>
            <a:ext cx="9349706" cy="7402276"/>
          </a:xfrm>
          <a:prstGeom prst="rect">
            <a:avLst/>
          </a:prstGeom>
        </p:spPr>
      </p:pic>
      <p:pic>
        <p:nvPicPr>
          <p:cNvPr id="1026" name="Picture 2" descr="http://06.imgmini.eastday.com/mobile/20160813/20160813185715_0f483fcb0b6646f81cf7de0dfba014cc_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2408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1.so.qhmsg.com/bdr/_240_/t0165d4776a512729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63" y="3154660"/>
            <a:ext cx="5807657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51920" y="332656"/>
            <a:ext cx="49685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       </a:t>
            </a:r>
            <a:r>
              <a:rPr lang="zh-CN" altLang="zh-CN" sz="28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天元</a:t>
            </a:r>
            <a:r>
              <a:rPr lang="zh-CN" altLang="zh-CN" sz="2800" dirty="0">
                <a:latin typeface="华文行楷" panose="02010800040101010101" pitchFamily="2" charset="-122"/>
                <a:ea typeface="华文行楷" panose="02010800040101010101" pitchFamily="2" charset="-122"/>
              </a:rPr>
              <a:t>皇帝</a:t>
            </a:r>
            <a:r>
              <a:rPr lang="zh-CN" altLang="zh-CN" sz="28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徐寿辉</a:t>
            </a:r>
            <a:r>
              <a:rPr lang="zh-CN" altLang="en-US" sz="28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，他</a:t>
            </a:r>
            <a:r>
              <a:rPr lang="zh-CN" altLang="zh-CN" sz="28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打败</a:t>
            </a:r>
            <a:r>
              <a:rPr lang="zh-CN" altLang="zh-CN" sz="2800" dirty="0">
                <a:latin typeface="华文行楷" panose="02010800040101010101" pitchFamily="2" charset="-122"/>
                <a:ea typeface="华文行楷" panose="02010800040101010101" pitchFamily="2" charset="-122"/>
              </a:rPr>
              <a:t>元朝威顺王宽撤不花，并于蕲水县城建都，即皇帝位，国号“天完”。曾拥兵百万，驰骋大半个中国后被部将陈友谅暗杀于安徽当涂采石矾</a:t>
            </a:r>
            <a:r>
              <a:rPr lang="zh-CN" altLang="zh-CN" sz="28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。</a:t>
            </a:r>
            <a:endParaRPr lang="zh-CN" altLang="en-US" sz="16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5085184"/>
            <a:ext cx="30243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       </a:t>
            </a:r>
            <a:r>
              <a:rPr lang="zh-CN" altLang="zh-CN" sz="28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中国</a:t>
            </a:r>
            <a:r>
              <a:rPr lang="zh-CN" altLang="zh-CN" sz="2800" dirty="0">
                <a:latin typeface="华文行楷" panose="02010800040101010101" pitchFamily="2" charset="-122"/>
                <a:ea typeface="华文行楷" panose="02010800040101010101" pitchFamily="2" charset="-122"/>
              </a:rPr>
              <a:t>历史上著名的农民革命军</a:t>
            </a:r>
            <a:r>
              <a:rPr lang="zh-CN" altLang="zh-CN" sz="28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领袖</a:t>
            </a:r>
            <a:r>
              <a:rPr lang="zh-CN" altLang="en-US" sz="28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。</a:t>
            </a:r>
            <a:endParaRPr lang="zh-CN" altLang="en-US" sz="28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8422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09" y="0"/>
            <a:ext cx="9349706" cy="7402276"/>
          </a:xfrm>
          <a:prstGeom prst="rect">
            <a:avLst/>
          </a:prstGeom>
        </p:spPr>
      </p:pic>
      <p:pic>
        <p:nvPicPr>
          <p:cNvPr id="2050" name="Picture 2" descr="http://p1.qhmsg.com/t0123889ecebb735e5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186" y="-140107"/>
            <a:ext cx="4957218" cy="754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19794" y="260648"/>
            <a:ext cx="4124206" cy="645333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3200" dirty="0" smtClean="0"/>
              <a:t>          </a:t>
            </a:r>
            <a:r>
              <a:rPr lang="zh-CN" altLang="zh-CN" sz="3200" dirty="0" smtClean="0"/>
              <a:t>医圣</a:t>
            </a:r>
            <a:r>
              <a:rPr lang="zh-CN" altLang="zh-CN" sz="3200" dirty="0"/>
              <a:t>万密斋</a:t>
            </a:r>
            <a:r>
              <a:rPr lang="en-US" altLang="zh-CN" sz="3200" dirty="0"/>
              <a:t>   </a:t>
            </a:r>
            <a:r>
              <a:rPr lang="zh-CN" altLang="zh-CN" sz="3200" dirty="0"/>
              <a:t>罗田大河岸人，明代大医学家，清初被皇帝追封为医圣。对儿科、妇科、内科杂病有精深研究，所著《万氏家传育婴秘诀》、《万氏家伟妇女科》、《万氏家传伤寒摘锦》等</a:t>
            </a:r>
            <a:r>
              <a:rPr lang="en-US" altLang="zh-CN" sz="3200" dirty="0"/>
              <a:t>10</a:t>
            </a:r>
            <a:r>
              <a:rPr lang="zh-CN" altLang="zh-CN" sz="3200" dirty="0"/>
              <a:t>部医书被收入清乾隆督修的《四库全书》，并为后世所推崇。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58422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706" y="0"/>
            <a:ext cx="9349706" cy="7402276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Picture 2" descr="http://p4.qhmsg.com/dr/270_500_/t01abfeb05e0c5aabbf.jpg?size=260x4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64" y="28187"/>
            <a:ext cx="4320407" cy="692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929941" y="137581"/>
            <a:ext cx="677108" cy="645333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3200" dirty="0" smtClean="0"/>
              <a:t>       </a:t>
            </a:r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47840" y="260648"/>
            <a:ext cx="4616648" cy="669674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dirty="0"/>
              <a:t> </a:t>
            </a:r>
            <a:r>
              <a:rPr lang="en-US" altLang="zh-CN" dirty="0" smtClean="0"/>
              <a:t>            </a:t>
            </a:r>
            <a:r>
              <a:rPr lang="zh-CN" altLang="zh-CN" sz="3200" dirty="0" smtClean="0"/>
              <a:t>京剧</a:t>
            </a:r>
            <a:r>
              <a:rPr lang="zh-CN" altLang="zh-CN" sz="3200" dirty="0"/>
              <a:t>泰斗余三胜 名开龙，字起云。罗田九资河七娘山人</a:t>
            </a:r>
            <a:r>
              <a:rPr lang="zh-CN" altLang="zh-CN" sz="3200" dirty="0" smtClean="0"/>
              <a:t>。清</a:t>
            </a:r>
            <a:r>
              <a:rPr lang="zh-CN" altLang="zh-CN" sz="3200" dirty="0"/>
              <a:t>嘉庆末年至道光初年进京入“春台班”，成为当家生角，声誉飚起。他极具创新，在汉调皮簧和徽戏二黄的基础上吸收昆曲、秦腔的艺术特点，创造出抑扬婉转、流畅动听的京剧唱腔</a:t>
            </a:r>
            <a:r>
              <a:rPr lang="zh-CN" altLang="zh-CN" sz="3200" dirty="0" smtClean="0"/>
              <a:t>，与</a:t>
            </a:r>
            <a:r>
              <a:rPr lang="zh-CN" altLang="zh-CN" sz="3200" dirty="0"/>
              <a:t>程长庚、张二奎并称京剧“老三杰”、“三鼎甲”，是中国京剧的创始之一。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68828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27" y="0"/>
            <a:ext cx="9349706" cy="7402276"/>
          </a:xfrm>
          <a:prstGeom prst="rect">
            <a:avLst/>
          </a:prstGeom>
        </p:spPr>
      </p:pic>
      <p:pic>
        <p:nvPicPr>
          <p:cNvPr id="4098" name="Picture 2" descr="http://p8.qhmsg.com/dr/270_500_/t0141951acd537d4f0b.png?size=268x3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727" y="332654"/>
            <a:ext cx="4131252" cy="568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31127" y="48592"/>
            <a:ext cx="5170646" cy="695739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3200" dirty="0" smtClean="0"/>
              <a:t>        </a:t>
            </a:r>
            <a:r>
              <a:rPr lang="zh-CN" altLang="zh-CN" sz="3600" dirty="0" smtClean="0"/>
              <a:t>字</a:t>
            </a:r>
            <a:r>
              <a:rPr lang="zh-CN" altLang="zh-CN" sz="3600" dirty="0"/>
              <a:t>季芗，号晦堂</a:t>
            </a:r>
            <a:r>
              <a:rPr lang="zh-CN" altLang="zh-CN" sz="3600" dirty="0" smtClean="0"/>
              <a:t>。罗田</a:t>
            </a:r>
            <a:r>
              <a:rPr lang="zh-CN" altLang="zh-CN" sz="3600" dirty="0"/>
              <a:t>大河岸古楼冲人。光绪二十九年</a:t>
            </a:r>
            <a:r>
              <a:rPr lang="en-US" altLang="zh-CN" sz="3600" dirty="0"/>
              <a:t>(1903)</a:t>
            </a:r>
            <a:r>
              <a:rPr lang="zh-CN" altLang="zh-CN" sz="3600" dirty="0"/>
              <a:t>中举，光绪三十三年</a:t>
            </a:r>
            <a:r>
              <a:rPr lang="en-US" altLang="zh-CN" sz="3600" dirty="0"/>
              <a:t>(1907)</a:t>
            </a:r>
            <a:r>
              <a:rPr lang="zh-CN" altLang="zh-CN" sz="3600" dirty="0"/>
              <a:t>举贡考试列第一名。先后任学部主事、北京图书馆总篡、武昌高等师范学校及武汉大学教授等职。平生著述达</a:t>
            </a:r>
            <a:r>
              <a:rPr lang="en-US" altLang="zh-CN" sz="3600" dirty="0"/>
              <a:t>l70</a:t>
            </a:r>
            <a:r>
              <a:rPr lang="zh-CN" altLang="zh-CN" sz="3600" dirty="0"/>
              <a:t>余种，为著名方志学家。逝世后，董必武亲题“楚国以为宝，今人失所师”联语．以表墓门。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68828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17"/>
            <a:ext cx="9144000" cy="6914079"/>
          </a:xfrm>
          <a:prstGeom prst="rect">
            <a:avLst/>
          </a:prstGeom>
        </p:spPr>
      </p:pic>
      <p:graphicFrame>
        <p:nvGraphicFramePr>
          <p:cNvPr id="3" name="图示 2"/>
          <p:cNvGraphicFramePr/>
          <p:nvPr>
            <p:extLst>
              <p:ext uri="{D42A27DB-BD31-4B8C-83A1-F6EECF244321}">
                <p14:modId xmlns:p14="http://schemas.microsoft.com/office/powerpoint/2010/main" val="79867338"/>
              </p:ext>
            </p:extLst>
          </p:nvPr>
        </p:nvGraphicFramePr>
        <p:xfrm>
          <a:off x="0" y="1004828"/>
          <a:ext cx="9324528" cy="6154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71600" y="404664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 罗田美食 </a:t>
            </a:r>
            <a:endParaRPr lang="zh-CN" altLang="en-US" sz="72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077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06" y="-25518"/>
            <a:ext cx="9156906" cy="6923838"/>
          </a:xfrm>
        </p:spPr>
      </p:pic>
      <p:pic>
        <p:nvPicPr>
          <p:cNvPr id="3" name="出旗号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6296" y="5301208"/>
            <a:ext cx="609600" cy="6096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11560" y="836712"/>
            <a:ext cx="82809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smtClean="0"/>
              <a:t>      </a:t>
            </a:r>
            <a:r>
              <a:rPr lang="zh-CN" altLang="zh-CN" sz="4800" dirty="0" smtClean="0"/>
              <a:t>“</a:t>
            </a:r>
            <a:r>
              <a:rPr lang="zh-CN" altLang="en-US" sz="4800" dirty="0" smtClean="0"/>
              <a:t>罗田</a:t>
            </a:r>
            <a:r>
              <a:rPr lang="zh-CN" altLang="zh-CN" sz="4800" dirty="0" smtClean="0"/>
              <a:t>，</a:t>
            </a:r>
            <a:r>
              <a:rPr lang="zh-CN" altLang="zh-CN" sz="4800" dirty="0"/>
              <a:t>我为你歌唱”主题队会现在开始</a:t>
            </a:r>
            <a:r>
              <a:rPr lang="zh-CN" altLang="zh-CN" sz="4800" dirty="0" smtClean="0"/>
              <a:t>。</a:t>
            </a:r>
            <a:endParaRPr lang="en-US" altLang="zh-CN" sz="4800" dirty="0" smtClean="0"/>
          </a:p>
          <a:p>
            <a:endParaRPr lang="en-US" altLang="zh-CN" sz="4800" dirty="0" smtClean="0"/>
          </a:p>
          <a:p>
            <a:r>
              <a:rPr lang="en-US" altLang="zh-CN" sz="4800" dirty="0"/>
              <a:t> </a:t>
            </a:r>
            <a:r>
              <a:rPr lang="en-US" altLang="zh-CN" sz="4800" dirty="0" smtClean="0"/>
              <a:t>      </a:t>
            </a:r>
            <a:r>
              <a:rPr lang="zh-CN" altLang="zh-CN" sz="4800" dirty="0" smtClean="0"/>
              <a:t>全体</a:t>
            </a:r>
            <a:r>
              <a:rPr lang="zh-CN" altLang="zh-CN" sz="4800" dirty="0"/>
              <a:t>起立，出旗，敬礼</a:t>
            </a:r>
            <a:endParaRPr lang="zh-CN" altLang="en-US" sz="4800" dirty="0"/>
          </a:p>
        </p:txBody>
      </p:sp>
    </p:spTree>
    <p:extLst>
      <p:ext uri="{BB962C8B-B14F-4D97-AF65-F5344CB8AC3E}">
        <p14:creationId xmlns:p14="http://schemas.microsoft.com/office/powerpoint/2010/main" val="289631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5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" y="0"/>
            <a:ext cx="9144000" cy="6914079"/>
          </a:xfrm>
          <a:prstGeom prst="rect">
            <a:avLst/>
          </a:prstGeom>
        </p:spPr>
      </p:pic>
      <p:pic>
        <p:nvPicPr>
          <p:cNvPr id="2050" name="Picture 2" descr="http://hubei.gov.cn/mlhb/dftc/201309/W0201309113011435704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596" y="4209810"/>
            <a:ext cx="4518164" cy="262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istrator\AppData\Roaming\Tencent\Users\1092267061\QQ\WinTemp\RichOle\B_6`6L_0{0QT~EP(55HZLX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32040" cy="429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07336" y="308958"/>
            <a:ext cx="738664" cy="367240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6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罗田板栗甲天下</a:t>
            </a:r>
            <a:endParaRPr lang="zh-CN" altLang="en-US" sz="36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8336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30" y="-56079"/>
            <a:ext cx="9144000" cy="6914079"/>
          </a:xfrm>
          <a:prstGeom prst="rect">
            <a:avLst/>
          </a:prstGeom>
        </p:spPr>
      </p:pic>
      <p:pic>
        <p:nvPicPr>
          <p:cNvPr id="3076" name="Picture 4" descr="http://news.cnhubei.com/xw/hb/hg/201410/W0201410266520986385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862" y="-3217"/>
            <a:ext cx="6013608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1.so.qhmsg.com/bdr/_240_/t01fbdc06898ae1564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5" y="3083185"/>
            <a:ext cx="5390697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40152" y="4991397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罗田甜柿</a:t>
            </a:r>
            <a:endParaRPr lang="zh-CN" altLang="en-US" sz="48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937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17"/>
            <a:ext cx="9144000" cy="6914079"/>
          </a:xfrm>
          <a:prstGeom prst="rect">
            <a:avLst/>
          </a:prstGeom>
        </p:spPr>
      </p:pic>
      <p:pic>
        <p:nvPicPr>
          <p:cNvPr id="1026" name="Picture 2" descr="http://img.bbs.cnhubei.com/forum/201501/25/150042k4zer2ye9y9y5e4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0863"/>
            <a:ext cx="9144000" cy="564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3648" y="260648"/>
            <a:ext cx="6840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天下第一吊锅</a:t>
            </a:r>
            <a:endParaRPr lang="zh-CN" altLang="en-US" sz="48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034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186" y="-71734"/>
            <a:ext cx="9349706" cy="740227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97186" y="332656"/>
            <a:ext cx="726147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3600" dirty="0" smtClean="0"/>
              <a:t>《罗田，我为你歌唱 》</a:t>
            </a:r>
            <a:r>
              <a:rPr lang="en-US" altLang="zh-CN" sz="3600" dirty="0" smtClean="0"/>
              <a:t>——</a:t>
            </a:r>
            <a:r>
              <a:rPr lang="zh-CN" altLang="zh-CN" sz="3600" dirty="0" smtClean="0"/>
              <a:t>诗</a:t>
            </a:r>
            <a:r>
              <a:rPr lang="zh-CN" altLang="zh-CN" sz="3600" dirty="0"/>
              <a:t>朗诵 。 </a:t>
            </a:r>
          </a:p>
          <a:p>
            <a:endParaRPr lang="en-US" altLang="zh-CN" sz="3600" dirty="0" smtClean="0"/>
          </a:p>
          <a:p>
            <a:r>
              <a:rPr lang="en-US" altLang="zh-CN" sz="3200" dirty="0"/>
              <a:t> </a:t>
            </a:r>
            <a:r>
              <a:rPr lang="en-US" altLang="zh-CN" sz="3200" dirty="0" smtClean="0"/>
              <a:t>  </a:t>
            </a:r>
            <a:r>
              <a:rPr lang="zh-CN" altLang="zh-CN" sz="2800" dirty="0" smtClean="0"/>
              <a:t>女</a:t>
            </a:r>
            <a:r>
              <a:rPr lang="en-US" altLang="zh-CN" sz="2800" dirty="0"/>
              <a:t>)</a:t>
            </a:r>
            <a:r>
              <a:rPr lang="zh-CN" altLang="zh-CN" sz="2800" dirty="0"/>
              <a:t>我爱家乡罗田，</a:t>
            </a:r>
            <a:r>
              <a:rPr lang="en-US" altLang="zh-CN" sz="2800" dirty="0"/>
              <a:t/>
            </a:r>
            <a:br>
              <a:rPr lang="en-US" altLang="zh-CN" sz="2800" dirty="0"/>
            </a:br>
            <a:r>
              <a:rPr lang="zh-CN" altLang="zh-CN" sz="2800" dirty="0"/>
              <a:t>　　爱家乡的山和水，</a:t>
            </a:r>
            <a:r>
              <a:rPr lang="en-US" altLang="zh-CN" sz="2800" dirty="0"/>
              <a:t/>
            </a:r>
            <a:br>
              <a:rPr lang="en-US" altLang="zh-CN" sz="2800" dirty="0"/>
            </a:br>
            <a:r>
              <a:rPr lang="zh-CN" altLang="zh-CN" sz="2800" dirty="0"/>
              <a:t>　　爱家乡的土和石，</a:t>
            </a:r>
            <a:r>
              <a:rPr lang="en-US" altLang="zh-CN" sz="2800" dirty="0"/>
              <a:t/>
            </a:r>
            <a:br>
              <a:rPr lang="en-US" altLang="zh-CN" sz="2800" dirty="0"/>
            </a:br>
            <a:r>
              <a:rPr lang="zh-CN" altLang="zh-CN" sz="2800" dirty="0"/>
              <a:t>　　爱家乡的草和木，</a:t>
            </a:r>
            <a:r>
              <a:rPr lang="en-US" altLang="zh-CN" sz="2800" dirty="0"/>
              <a:t/>
            </a:r>
            <a:br>
              <a:rPr lang="en-US" altLang="zh-CN" sz="2800" dirty="0"/>
            </a:br>
            <a:r>
              <a:rPr lang="zh-CN" altLang="zh-CN" sz="2800" dirty="0"/>
              <a:t>　　家乡的一切哟，</a:t>
            </a:r>
            <a:r>
              <a:rPr lang="en-US" altLang="zh-CN" sz="2800" dirty="0"/>
              <a:t/>
            </a:r>
            <a:br>
              <a:rPr lang="en-US" altLang="zh-CN" sz="2800" dirty="0"/>
            </a:br>
            <a:r>
              <a:rPr lang="zh-CN" altLang="zh-CN" sz="2800" dirty="0"/>
              <a:t>　　我感到格外的亲切</a:t>
            </a:r>
            <a:r>
              <a:rPr lang="zh-CN" altLang="zh-CN" sz="2800" dirty="0" smtClean="0"/>
              <a:t>、</a:t>
            </a:r>
            <a:endParaRPr lang="en-US" altLang="zh-CN" sz="2800" dirty="0" smtClean="0"/>
          </a:p>
          <a:p>
            <a:r>
              <a:rPr lang="en-US" altLang="zh-CN" sz="2800" dirty="0"/>
              <a:t> </a:t>
            </a:r>
            <a:r>
              <a:rPr lang="en-US" altLang="zh-CN" sz="2800" dirty="0" smtClean="0"/>
              <a:t>        </a:t>
            </a:r>
            <a:r>
              <a:rPr lang="zh-CN" altLang="zh-CN" sz="2800" dirty="0" smtClean="0"/>
              <a:t>温暖</a:t>
            </a:r>
            <a:r>
              <a:rPr lang="zh-CN" altLang="zh-CN" sz="2800" dirty="0"/>
              <a:t>。</a:t>
            </a:r>
            <a:r>
              <a:rPr lang="en-US" altLang="zh-CN" sz="3200" dirty="0"/>
              <a:t/>
            </a:r>
            <a:br>
              <a:rPr lang="en-US" altLang="zh-CN" sz="3200" dirty="0"/>
            </a:br>
            <a:r>
              <a:rPr lang="zh-CN" altLang="zh-CN" sz="3200" dirty="0"/>
              <a:t>　　</a:t>
            </a:r>
            <a:r>
              <a:rPr lang="en-US" altLang="zh-CN" sz="3200" dirty="0"/>
              <a:t/>
            </a:r>
            <a:br>
              <a:rPr lang="en-US" altLang="zh-CN" sz="3200" dirty="0"/>
            </a:br>
            <a:r>
              <a:rPr lang="zh-CN" altLang="zh-CN" sz="3200" dirty="0"/>
              <a:t>　　</a:t>
            </a:r>
            <a:r>
              <a:rPr lang="zh-CN" altLang="zh-CN" sz="1600" dirty="0"/>
              <a:t>　</a:t>
            </a:r>
            <a:endParaRPr lang="zh-CN" alt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4283969" y="1988840"/>
            <a:ext cx="496855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2800" dirty="0" smtClean="0"/>
          </a:p>
          <a:p>
            <a:endParaRPr lang="en-US" altLang="zh-CN" sz="2800" dirty="0"/>
          </a:p>
          <a:p>
            <a:endParaRPr lang="en-US" altLang="zh-CN" sz="2800" dirty="0" smtClean="0"/>
          </a:p>
          <a:p>
            <a:endParaRPr lang="en-US" altLang="zh-CN" sz="2800" dirty="0"/>
          </a:p>
          <a:p>
            <a:endParaRPr lang="en-US" altLang="zh-CN" sz="2800" dirty="0" smtClean="0"/>
          </a:p>
          <a:p>
            <a:r>
              <a:rPr lang="en-US" altLang="zh-CN" sz="2800" dirty="0" smtClean="0"/>
              <a:t>(</a:t>
            </a:r>
            <a:r>
              <a:rPr lang="zh-CN" altLang="zh-CN" sz="2800" dirty="0"/>
              <a:t>男</a:t>
            </a:r>
            <a:r>
              <a:rPr lang="en-US" altLang="zh-CN" sz="2800" dirty="0"/>
              <a:t>) </a:t>
            </a:r>
            <a:r>
              <a:rPr lang="zh-CN" altLang="zh-CN" sz="2800" dirty="0"/>
              <a:t>家乡――</a:t>
            </a:r>
            <a:r>
              <a:rPr lang="en-US" altLang="zh-CN" sz="2800" dirty="0"/>
              <a:t/>
            </a:r>
            <a:br>
              <a:rPr lang="en-US" altLang="zh-CN" sz="2800" dirty="0"/>
            </a:br>
            <a:r>
              <a:rPr lang="zh-CN" altLang="zh-CN" sz="2800" dirty="0"/>
              <a:t>　　生我养我的地方，</a:t>
            </a:r>
            <a:r>
              <a:rPr lang="en-US" altLang="zh-CN" sz="2800" dirty="0"/>
              <a:t/>
            </a:r>
            <a:br>
              <a:rPr lang="en-US" altLang="zh-CN" sz="2800" dirty="0"/>
            </a:br>
            <a:r>
              <a:rPr lang="zh-CN" altLang="zh-CN" sz="2800" dirty="0"/>
              <a:t>　　我在您的怀抱里成长，</a:t>
            </a:r>
            <a:r>
              <a:rPr lang="en-US" altLang="zh-CN" sz="2800" dirty="0"/>
              <a:t/>
            </a:r>
            <a:br>
              <a:rPr lang="en-US" altLang="zh-CN" sz="2800" dirty="0"/>
            </a:br>
            <a:r>
              <a:rPr lang="zh-CN" altLang="zh-CN" sz="2800" dirty="0"/>
              <a:t>　　当我挣脱襁褓，</a:t>
            </a:r>
            <a:r>
              <a:rPr lang="en-US" altLang="zh-CN" sz="2800" dirty="0"/>
              <a:t/>
            </a:r>
            <a:br>
              <a:rPr lang="en-US" altLang="zh-CN" sz="2800" dirty="0"/>
            </a:br>
            <a:r>
              <a:rPr lang="zh-CN" altLang="zh-CN" sz="2800" dirty="0"/>
              <a:t>　　第一口吸的是家乡的空气，</a:t>
            </a:r>
            <a:r>
              <a:rPr lang="en-US" altLang="zh-CN" sz="2800" dirty="0"/>
              <a:t/>
            </a:r>
            <a:br>
              <a:rPr lang="en-US" altLang="zh-CN" sz="2800" dirty="0"/>
            </a:br>
            <a:r>
              <a:rPr lang="zh-CN" altLang="zh-CN" sz="2800" dirty="0"/>
              <a:t>　　第一眼望的是家乡的蓝天。</a:t>
            </a:r>
            <a:r>
              <a:rPr lang="en-US" altLang="zh-CN" sz="3200" dirty="0"/>
              <a:t/>
            </a:r>
            <a:br>
              <a:rPr lang="en-US" altLang="zh-CN" sz="3200" dirty="0"/>
            </a:b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68828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186" y="0"/>
            <a:ext cx="9349706" cy="74022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8517" y="764704"/>
            <a:ext cx="7992888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(</a:t>
            </a:r>
            <a:r>
              <a:rPr lang="zh-CN" altLang="zh-CN" sz="3200" dirty="0"/>
              <a:t>女</a:t>
            </a:r>
            <a:r>
              <a:rPr lang="en-US" altLang="zh-CN" sz="3200" dirty="0"/>
              <a:t>) </a:t>
            </a:r>
            <a:r>
              <a:rPr lang="zh-CN" altLang="zh-CN" sz="3200" dirty="0"/>
              <a:t>村头的老槐树哟，</a:t>
            </a:r>
            <a:r>
              <a:rPr lang="en-US" altLang="zh-CN" sz="3200" dirty="0"/>
              <a:t/>
            </a:r>
            <a:br>
              <a:rPr lang="en-US" altLang="zh-CN" sz="3200" dirty="0"/>
            </a:br>
            <a:r>
              <a:rPr lang="zh-CN" altLang="zh-CN" sz="3200" dirty="0"/>
              <a:t>　　是我儿时的伙伴，</a:t>
            </a:r>
            <a:r>
              <a:rPr lang="en-US" altLang="zh-CN" sz="3200" dirty="0"/>
              <a:t/>
            </a:r>
            <a:br>
              <a:rPr lang="en-US" altLang="zh-CN" sz="3200" dirty="0"/>
            </a:br>
            <a:r>
              <a:rPr lang="zh-CN" altLang="zh-CN" sz="3200" dirty="0"/>
              <a:t>　　白天我骑上你的杈背，</a:t>
            </a:r>
            <a:r>
              <a:rPr lang="en-US" altLang="zh-CN" sz="3200" dirty="0"/>
              <a:t/>
            </a:r>
            <a:br>
              <a:rPr lang="en-US" altLang="zh-CN" sz="3200" dirty="0"/>
            </a:br>
            <a:r>
              <a:rPr lang="zh-CN" altLang="zh-CN" sz="3200" dirty="0"/>
              <a:t>　　夜晚我坐在你的冠下，</a:t>
            </a:r>
            <a:r>
              <a:rPr lang="en-US" altLang="zh-CN" sz="3200" dirty="0"/>
              <a:t/>
            </a:r>
            <a:br>
              <a:rPr lang="en-US" altLang="zh-CN" sz="3200" dirty="0"/>
            </a:br>
            <a:r>
              <a:rPr lang="zh-CN" altLang="zh-CN" sz="3200" dirty="0"/>
              <a:t>　　嫦娥奔月神妙的童话，</a:t>
            </a:r>
            <a:r>
              <a:rPr lang="en-US" altLang="zh-CN" sz="3200" dirty="0"/>
              <a:t/>
            </a:r>
            <a:br>
              <a:rPr lang="en-US" altLang="zh-CN" sz="3200" dirty="0"/>
            </a:br>
            <a:r>
              <a:rPr lang="zh-CN" altLang="zh-CN" sz="3200" dirty="0"/>
              <a:t>　　是在这里――</a:t>
            </a:r>
            <a:r>
              <a:rPr lang="en-US" altLang="zh-CN" sz="3200" dirty="0"/>
              <a:t/>
            </a:r>
            <a:br>
              <a:rPr lang="en-US" altLang="zh-CN" sz="3200" dirty="0"/>
            </a:br>
            <a:r>
              <a:rPr lang="zh-CN" altLang="zh-CN" sz="3200" dirty="0"/>
              <a:t>　　深深地印进我的心田。</a:t>
            </a:r>
            <a:r>
              <a:rPr lang="en-US" altLang="zh-CN" sz="3200" dirty="0"/>
              <a:t/>
            </a:r>
            <a:br>
              <a:rPr lang="en-US" altLang="zh-CN" sz="3200" dirty="0"/>
            </a:br>
            <a:r>
              <a:rPr lang="zh-CN" altLang="zh-CN" sz="3200" dirty="0"/>
              <a:t>　　</a:t>
            </a:r>
            <a:r>
              <a:rPr lang="en-US" altLang="zh-CN" sz="3200" dirty="0"/>
              <a:t/>
            </a:r>
            <a:br>
              <a:rPr lang="en-US" altLang="zh-CN" sz="3200" dirty="0"/>
            </a:br>
            <a:r>
              <a:rPr lang="zh-CN" altLang="zh-CN" sz="3200" dirty="0"/>
              <a:t>　</a:t>
            </a:r>
            <a:r>
              <a:rPr lang="en-US" altLang="zh-CN" sz="3200" dirty="0" smtClean="0"/>
              <a:t>                           </a:t>
            </a:r>
            <a:r>
              <a:rPr lang="zh-CN" altLang="zh-CN" sz="3200" dirty="0"/>
              <a:t>　</a:t>
            </a:r>
            <a:r>
              <a:rPr lang="en-US" altLang="zh-CN" sz="3200" dirty="0"/>
              <a:t>(</a:t>
            </a:r>
            <a:r>
              <a:rPr lang="zh-CN" altLang="zh-CN" sz="3200" dirty="0"/>
              <a:t>男</a:t>
            </a:r>
            <a:r>
              <a:rPr lang="en-US" altLang="zh-CN" sz="3200" dirty="0"/>
              <a:t>)</a:t>
            </a:r>
            <a:r>
              <a:rPr lang="zh-CN" altLang="zh-CN" sz="3200" dirty="0"/>
              <a:t>家乡的土地哟，</a:t>
            </a:r>
            <a:r>
              <a:rPr lang="en-US" altLang="zh-CN" sz="3200" dirty="0"/>
              <a:t/>
            </a:r>
            <a:br>
              <a:rPr lang="en-US" altLang="zh-CN" sz="3200" dirty="0"/>
            </a:br>
            <a:r>
              <a:rPr lang="zh-CN" altLang="zh-CN" sz="3200" dirty="0"/>
              <a:t>　　</a:t>
            </a:r>
            <a:r>
              <a:rPr lang="en-US" altLang="zh-CN" sz="3200" dirty="0" smtClean="0"/>
              <a:t>                                 </a:t>
            </a:r>
            <a:r>
              <a:rPr lang="zh-CN" altLang="zh-CN" sz="3200" dirty="0" smtClean="0"/>
              <a:t>格外</a:t>
            </a:r>
            <a:r>
              <a:rPr lang="zh-CN" altLang="zh-CN" sz="3200" dirty="0"/>
              <a:t>的芬芳、新鲜，</a:t>
            </a:r>
            <a:r>
              <a:rPr lang="en-US" altLang="zh-CN" sz="3200" dirty="0"/>
              <a:t/>
            </a:r>
            <a:br>
              <a:rPr lang="en-US" altLang="zh-CN" sz="3200" dirty="0"/>
            </a:br>
            <a:r>
              <a:rPr lang="zh-CN" altLang="zh-CN" sz="3200" dirty="0"/>
              <a:t>　　</a:t>
            </a:r>
            <a:r>
              <a:rPr lang="en-US" altLang="zh-CN" sz="3200" dirty="0" smtClean="0"/>
              <a:t>                                 </a:t>
            </a:r>
            <a:r>
              <a:rPr lang="zh-CN" altLang="zh-CN" sz="3200" dirty="0" smtClean="0"/>
              <a:t>家乡</a:t>
            </a:r>
            <a:r>
              <a:rPr lang="zh-CN" altLang="zh-CN" sz="3200" dirty="0"/>
              <a:t>的水哟，</a:t>
            </a:r>
            <a:r>
              <a:rPr lang="en-US" altLang="zh-CN" sz="3200" dirty="0"/>
              <a:t/>
            </a:r>
            <a:br>
              <a:rPr lang="en-US" altLang="zh-CN" sz="3200" dirty="0"/>
            </a:br>
            <a:r>
              <a:rPr lang="zh-CN" altLang="zh-CN" sz="3200" dirty="0"/>
              <a:t>　　</a:t>
            </a:r>
            <a:r>
              <a:rPr lang="en-US" altLang="zh-CN" sz="3200" dirty="0" smtClean="0"/>
              <a:t>                                 </a:t>
            </a:r>
            <a:r>
              <a:rPr lang="zh-CN" altLang="zh-CN" sz="3200" dirty="0" smtClean="0"/>
              <a:t>格外</a:t>
            </a:r>
            <a:r>
              <a:rPr lang="zh-CN" altLang="zh-CN" sz="3200" dirty="0"/>
              <a:t>的清沏、香甜，</a:t>
            </a:r>
            <a:r>
              <a:rPr lang="en-US" altLang="zh-CN" dirty="0"/>
              <a:t/>
            </a:r>
            <a:br>
              <a:rPr lang="en-US" altLang="zh-CN" dirty="0"/>
            </a:b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8828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186" y="0"/>
            <a:ext cx="9349706" cy="740227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87624" y="884982"/>
            <a:ext cx="69127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/>
              <a:t>(</a:t>
            </a:r>
            <a:r>
              <a:rPr lang="zh-CN" altLang="zh-CN" sz="4000" dirty="0"/>
              <a:t>合</a:t>
            </a:r>
            <a:r>
              <a:rPr lang="en-US" altLang="zh-CN" sz="4000" dirty="0" smtClean="0"/>
              <a:t>)  </a:t>
            </a:r>
            <a:r>
              <a:rPr lang="zh-CN" altLang="zh-CN" sz="4000" dirty="0" smtClean="0"/>
              <a:t>朋友</a:t>
            </a:r>
            <a:r>
              <a:rPr lang="zh-CN" altLang="zh-CN" sz="4000" dirty="0"/>
              <a:t>啊，亲爱的朋友，</a:t>
            </a:r>
            <a:r>
              <a:rPr lang="en-US" altLang="zh-CN" sz="4000" dirty="0"/>
              <a:t/>
            </a:r>
            <a:br>
              <a:rPr lang="en-US" altLang="zh-CN" sz="4000" dirty="0"/>
            </a:br>
            <a:r>
              <a:rPr lang="zh-CN" altLang="zh-CN" sz="4000" dirty="0"/>
              <a:t>　　谁不爱自己的家乡，</a:t>
            </a:r>
            <a:r>
              <a:rPr lang="en-US" altLang="zh-CN" sz="4000" dirty="0"/>
              <a:t/>
            </a:r>
            <a:br>
              <a:rPr lang="en-US" altLang="zh-CN" sz="4000" dirty="0"/>
            </a:br>
            <a:r>
              <a:rPr lang="zh-CN" altLang="zh-CN" sz="4000" dirty="0"/>
              <a:t>　　谁不爱自己的庄园，</a:t>
            </a:r>
            <a:r>
              <a:rPr lang="en-US" altLang="zh-CN" sz="4000" dirty="0"/>
              <a:t/>
            </a:r>
            <a:br>
              <a:rPr lang="en-US" altLang="zh-CN" sz="4000" dirty="0"/>
            </a:br>
            <a:r>
              <a:rPr lang="zh-CN" altLang="zh-CN" sz="4000" dirty="0"/>
              <a:t>　　你将怎样梳妆你的母亲，</a:t>
            </a:r>
            <a:r>
              <a:rPr lang="en-US" altLang="zh-CN" sz="4000" dirty="0"/>
              <a:t/>
            </a:r>
            <a:br>
              <a:rPr lang="en-US" altLang="zh-CN" sz="4000" dirty="0"/>
            </a:br>
            <a:r>
              <a:rPr lang="zh-CN" altLang="zh-CN" sz="4000" dirty="0"/>
              <a:t>　　你将怎样打扮你的亲娘，</a:t>
            </a:r>
            <a:r>
              <a:rPr lang="en-US" altLang="zh-CN" sz="4000" dirty="0"/>
              <a:t/>
            </a:r>
            <a:br>
              <a:rPr lang="en-US" altLang="zh-CN" sz="4000" dirty="0"/>
            </a:br>
            <a:r>
              <a:rPr lang="zh-CN" altLang="zh-CN" sz="4000" dirty="0"/>
              <a:t>　　明天，啊，明天，</a:t>
            </a:r>
            <a:r>
              <a:rPr lang="en-US" altLang="zh-CN" sz="4000" dirty="0"/>
              <a:t/>
            </a:r>
            <a:br>
              <a:rPr lang="en-US" altLang="zh-CN" sz="4000" dirty="0"/>
            </a:br>
            <a:r>
              <a:rPr lang="zh-CN" altLang="zh-CN" sz="4000" dirty="0"/>
              <a:t>　　就在明天，</a:t>
            </a:r>
            <a:r>
              <a:rPr lang="en-US" altLang="zh-CN" sz="4000" dirty="0"/>
              <a:t/>
            </a:r>
            <a:br>
              <a:rPr lang="en-US" altLang="zh-CN" sz="4000" dirty="0"/>
            </a:br>
            <a:r>
              <a:rPr lang="zh-CN" altLang="zh-CN" sz="4000" dirty="0"/>
              <a:t>　　咱们比试一番，</a:t>
            </a:r>
            <a:r>
              <a:rPr lang="en-US" altLang="zh-CN" sz="4000" dirty="0"/>
              <a:t/>
            </a:r>
            <a:br>
              <a:rPr lang="en-US" altLang="zh-CN" sz="4000" dirty="0"/>
            </a:br>
            <a:r>
              <a:rPr lang="zh-CN" altLang="zh-CN" sz="4000" dirty="0"/>
              <a:t>　　谁能让家乡更加吐艳芬芳。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68828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706" y="22283"/>
            <a:ext cx="9349706" cy="740227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" name="少先队退旗号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4328" y="6248400"/>
            <a:ext cx="609600" cy="609600"/>
          </a:xfrm>
        </p:spPr>
      </p:pic>
      <p:sp>
        <p:nvSpPr>
          <p:cNvPr id="5" name="矩形 4"/>
          <p:cNvSpPr/>
          <p:nvPr/>
        </p:nvSpPr>
        <p:spPr>
          <a:xfrm>
            <a:off x="827584" y="476672"/>
            <a:ext cx="8136904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 smtClean="0"/>
              <a:t>         </a:t>
            </a:r>
            <a:r>
              <a:rPr lang="zh-CN" altLang="en-US" sz="4400" dirty="0" smtClean="0"/>
              <a:t>呼号：</a:t>
            </a:r>
            <a:endParaRPr lang="en-US" altLang="zh-CN" sz="4400" dirty="0" smtClean="0"/>
          </a:p>
          <a:p>
            <a:r>
              <a:rPr lang="en-US" altLang="zh-CN" sz="4400" dirty="0"/>
              <a:t> </a:t>
            </a:r>
            <a:r>
              <a:rPr lang="en-US" altLang="zh-CN" sz="4400" dirty="0" smtClean="0"/>
              <a:t>       </a:t>
            </a:r>
            <a:r>
              <a:rPr lang="zh-CN" altLang="zh-CN" sz="4400" dirty="0" smtClean="0"/>
              <a:t>准备</a:t>
            </a:r>
            <a:r>
              <a:rPr lang="zh-CN" altLang="zh-CN" sz="4400" dirty="0"/>
              <a:t>着，为共产主义事业而奋斗。</a:t>
            </a:r>
            <a:r>
              <a:rPr lang="en-US" altLang="zh-CN" sz="4400" dirty="0"/>
              <a:t/>
            </a:r>
            <a:br>
              <a:rPr lang="en-US" altLang="zh-CN" sz="4400" dirty="0"/>
            </a:br>
            <a:r>
              <a:rPr lang="zh-CN" altLang="zh-CN" sz="4400" dirty="0"/>
              <a:t>　　</a:t>
            </a:r>
            <a:r>
              <a:rPr lang="zh-CN" altLang="zh-CN" sz="4400" dirty="0" smtClean="0"/>
              <a:t>时刻</a:t>
            </a:r>
            <a:r>
              <a:rPr lang="zh-CN" altLang="zh-CN" sz="4400" dirty="0"/>
              <a:t>准备着！</a:t>
            </a:r>
            <a:r>
              <a:rPr lang="en-US" altLang="zh-CN" sz="4400" dirty="0"/>
              <a:t/>
            </a:r>
            <a:br>
              <a:rPr lang="en-US" altLang="zh-CN" sz="4400" dirty="0"/>
            </a:br>
            <a:r>
              <a:rPr lang="zh-CN" altLang="zh-CN" sz="4400" dirty="0"/>
              <a:t>　</a:t>
            </a:r>
            <a:r>
              <a:rPr lang="en-US" altLang="zh-CN" sz="4400" dirty="0" smtClean="0"/>
              <a:t>   </a:t>
            </a:r>
          </a:p>
          <a:p>
            <a:r>
              <a:rPr lang="en-US" altLang="zh-CN" sz="4400" dirty="0"/>
              <a:t> </a:t>
            </a:r>
            <a:r>
              <a:rPr lang="en-US" altLang="zh-CN" sz="4400" dirty="0" smtClean="0"/>
              <a:t>       </a:t>
            </a:r>
            <a:r>
              <a:rPr lang="zh-CN" altLang="zh-CN" sz="4400" dirty="0" smtClean="0"/>
              <a:t>全体</a:t>
            </a:r>
            <a:r>
              <a:rPr lang="zh-CN" altLang="zh-CN" sz="4400" dirty="0"/>
              <a:t>起立，退旗，</a:t>
            </a:r>
            <a:r>
              <a:rPr lang="zh-CN" altLang="zh-CN" sz="4400" dirty="0" smtClean="0"/>
              <a:t>敬礼</a:t>
            </a:r>
            <a:r>
              <a:rPr lang="zh-CN" altLang="en-US" sz="4400" dirty="0" smtClean="0"/>
              <a:t>。</a:t>
            </a:r>
            <a:endParaRPr lang="en-US" altLang="zh-CN" sz="4400" dirty="0" smtClean="0"/>
          </a:p>
          <a:p>
            <a:endParaRPr lang="en-US" altLang="zh-CN" sz="4400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8828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48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186" y="0"/>
            <a:ext cx="9349706" cy="74022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63273" y="1988840"/>
            <a:ext cx="59046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 smtClean="0"/>
              <a:t>谢谢观看</a:t>
            </a:r>
            <a:endParaRPr lang="en-US" altLang="zh-CN" sz="6000" dirty="0" smtClean="0"/>
          </a:p>
          <a:p>
            <a:pPr algn="ctr"/>
            <a:endParaRPr lang="en-US" altLang="zh-CN" sz="6000" dirty="0" smtClean="0"/>
          </a:p>
          <a:p>
            <a:pPr algn="ctr"/>
            <a:r>
              <a:rPr lang="en-US" altLang="zh-CN" sz="6000" dirty="0"/>
              <a:t> </a:t>
            </a:r>
            <a:r>
              <a:rPr lang="en-US" altLang="zh-CN" sz="6000" dirty="0" smtClean="0"/>
              <a:t>      2016.11.</a:t>
            </a:r>
            <a:endParaRPr lang="zh-CN" altLang="en-US" sz="6000" dirty="0"/>
          </a:p>
        </p:txBody>
      </p:sp>
    </p:spTree>
    <p:extLst>
      <p:ext uri="{BB962C8B-B14F-4D97-AF65-F5344CB8AC3E}">
        <p14:creationId xmlns:p14="http://schemas.microsoft.com/office/powerpoint/2010/main" val="268828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6906" cy="6923838"/>
          </a:xfrm>
        </p:spPr>
      </p:pic>
      <p:graphicFrame>
        <p:nvGraphicFramePr>
          <p:cNvPr id="5" name="图示 4"/>
          <p:cNvGraphicFramePr/>
          <p:nvPr>
            <p:extLst>
              <p:ext uri="{D42A27DB-BD31-4B8C-83A1-F6EECF244321}">
                <p14:modId xmlns:p14="http://schemas.microsoft.com/office/powerpoint/2010/main" val="307435916"/>
              </p:ext>
            </p:extLst>
          </p:nvPr>
        </p:nvGraphicFramePr>
        <p:xfrm>
          <a:off x="179512" y="980728"/>
          <a:ext cx="8964488" cy="5877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67744" y="260648"/>
            <a:ext cx="424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罗田风景</a:t>
            </a:r>
            <a:endParaRPr lang="zh-CN" altLang="en-US" sz="54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631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06" y="-25518"/>
            <a:ext cx="9156906" cy="6923838"/>
          </a:xfr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690" y="5278"/>
            <a:ext cx="967503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1720" y="476672"/>
            <a:ext cx="489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天堂寨主峰</a:t>
            </a:r>
            <a:r>
              <a:rPr lang="en-US" altLang="zh-CN" sz="32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——</a:t>
            </a:r>
            <a:r>
              <a:rPr lang="zh-CN" altLang="en-US" sz="32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哲人峰</a:t>
            </a:r>
            <a:endParaRPr lang="zh-CN" altLang="en-US" sz="32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631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06" y="-25518"/>
            <a:ext cx="9156906" cy="6923838"/>
          </a:xfrm>
        </p:spPr>
      </p:pic>
      <p:sp>
        <p:nvSpPr>
          <p:cNvPr id="3" name="矩形 2"/>
          <p:cNvSpPr/>
          <p:nvPr/>
        </p:nvSpPr>
        <p:spPr>
          <a:xfrm>
            <a:off x="395536" y="476672"/>
            <a:ext cx="84249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72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天堂寨</a:t>
            </a:r>
            <a:endParaRPr lang="en-US" altLang="zh-CN" sz="7200" dirty="0" smtClean="0"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en-US" altLang="zh-CN" sz="4800" dirty="0"/>
              <a:t> </a:t>
            </a:r>
            <a:r>
              <a:rPr lang="en-US" altLang="zh-CN" sz="4800" dirty="0" smtClean="0"/>
              <a:t>     </a:t>
            </a:r>
            <a:r>
              <a:rPr lang="zh-CN" altLang="zh-CN" sz="4800" dirty="0" smtClean="0"/>
              <a:t>天堂</a:t>
            </a:r>
            <a:r>
              <a:rPr lang="zh-CN" altLang="zh-CN" sz="4800" dirty="0"/>
              <a:t>寨（天堂山）位于湖北省罗田县境内的天堂森林公园最高处</a:t>
            </a:r>
            <a:r>
              <a:rPr lang="en-US" altLang="zh-CN" sz="4800" dirty="0"/>
              <a:t>1729</a:t>
            </a:r>
            <a:r>
              <a:rPr lang="zh-CN" altLang="zh-CN" sz="4800" dirty="0"/>
              <a:t>米，即大别山主峰天堂寨，号称中原第一峰。因而公园内最神奇的景观便是山，天堂美景数主峰天堂寨为</a:t>
            </a:r>
            <a:r>
              <a:rPr lang="zh-CN" altLang="zh-CN" sz="4800" dirty="0" smtClean="0"/>
              <a:t>最</a:t>
            </a:r>
            <a:r>
              <a:rPr lang="zh-CN" altLang="en-US" sz="4800" dirty="0" smtClean="0"/>
              <a:t>。</a:t>
            </a:r>
            <a:endParaRPr lang="zh-CN" altLang="en-US" sz="4800" dirty="0"/>
          </a:p>
        </p:txBody>
      </p:sp>
    </p:spTree>
    <p:extLst>
      <p:ext uri="{BB962C8B-B14F-4D97-AF65-F5344CB8AC3E}">
        <p14:creationId xmlns:p14="http://schemas.microsoft.com/office/powerpoint/2010/main" val="289631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50" y="2988786"/>
            <a:ext cx="2628900" cy="1748790"/>
          </a:xfr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40"/>
            <a:ext cx="9144000" cy="6914079"/>
          </a:xfrm>
          <a:prstGeom prst="rect">
            <a:avLst/>
          </a:prstGeom>
        </p:spPr>
      </p:pic>
      <p:pic>
        <p:nvPicPr>
          <p:cNvPr id="1028" name="Picture 4" descr="http://i2.qihuiwang.com/web/2013-06-07/033214b43d3110de6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8" y="-6884"/>
            <a:ext cx="93610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14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06" y="-25518"/>
            <a:ext cx="9156906" cy="6923838"/>
          </a:xfrm>
        </p:spPr>
      </p:pic>
      <p:sp>
        <p:nvSpPr>
          <p:cNvPr id="5" name="矩形 4"/>
          <p:cNvSpPr/>
          <p:nvPr/>
        </p:nvSpPr>
        <p:spPr>
          <a:xfrm>
            <a:off x="0" y="548680"/>
            <a:ext cx="914400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zh-CN" sz="7200" dirty="0">
                <a:latin typeface="华文行楷" panose="02010800040101010101" pitchFamily="2" charset="-122"/>
                <a:ea typeface="华文行楷" panose="02010800040101010101" pitchFamily="2" charset="-122"/>
              </a:rPr>
              <a:t>大别山薄刀峰</a:t>
            </a:r>
            <a:r>
              <a:rPr lang="en-US" altLang="zh-CN" sz="7200" dirty="0">
                <a:latin typeface="华文行楷" panose="02010800040101010101" pitchFamily="2" charset="-122"/>
                <a:ea typeface="华文行楷" panose="02010800040101010101" pitchFamily="2" charset="-122"/>
              </a:rPr>
              <a:t>  </a:t>
            </a:r>
          </a:p>
          <a:p>
            <a:r>
              <a:rPr lang="en-US" altLang="zh-CN" sz="4800" dirty="0" smtClean="0"/>
              <a:t>      </a:t>
            </a:r>
            <a:r>
              <a:rPr lang="zh-CN" altLang="zh-CN" sz="4800" dirty="0" smtClean="0"/>
              <a:t>薄刀峰风景区</a:t>
            </a:r>
            <a:r>
              <a:rPr lang="zh-CN" altLang="zh-CN" sz="4800" dirty="0"/>
              <a:t>是大别山国家森林公园的主要景区，</a:t>
            </a:r>
            <a:r>
              <a:rPr lang="en-US" altLang="zh-CN" sz="4800" dirty="0"/>
              <a:t>AAA</a:t>
            </a:r>
            <a:r>
              <a:rPr lang="zh-CN" altLang="zh-CN" sz="4800" dirty="0"/>
              <a:t>级景点，位于湖北省黄冈市罗田县大别山，与安徽交界，素有吴头楚尾之称。因卧龙岗形似蛟龙，看似刀刃而名之。以松奇，石怪，峰险而著称；人称大别山中的小</a:t>
            </a:r>
            <a:r>
              <a:rPr lang="zh-CN" altLang="zh-CN" sz="4800" dirty="0" smtClean="0"/>
              <a:t>黄山</a:t>
            </a:r>
            <a:r>
              <a:rPr lang="zh-CN" altLang="en-US" sz="4800" dirty="0" smtClean="0"/>
              <a:t>。</a:t>
            </a:r>
            <a:endParaRPr lang="zh-CN" altLang="en-US" sz="4800" dirty="0"/>
          </a:p>
        </p:txBody>
      </p:sp>
    </p:spTree>
    <p:extLst>
      <p:ext uri="{BB962C8B-B14F-4D97-AF65-F5344CB8AC3E}">
        <p14:creationId xmlns:p14="http://schemas.microsoft.com/office/powerpoint/2010/main" val="28963168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186" y="0"/>
            <a:ext cx="9349706" cy="7402276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377" y="0"/>
            <a:ext cx="10144254" cy="7200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552" y="908720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       天堂湖</a:t>
            </a:r>
            <a:endParaRPr lang="zh-CN" altLang="en-US" sz="36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8821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186" y="0"/>
            <a:ext cx="9349706" cy="740227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39552" y="1556792"/>
            <a:ext cx="828092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smtClean="0"/>
              <a:t>       </a:t>
            </a:r>
            <a:r>
              <a:rPr lang="zh-CN" altLang="zh-CN" sz="4800" dirty="0" smtClean="0"/>
              <a:t>位于</a:t>
            </a:r>
            <a:r>
              <a:rPr lang="zh-CN" altLang="zh-CN" sz="4800" dirty="0"/>
              <a:t>九资河和大地坳之间。这是一个长约</a:t>
            </a:r>
            <a:r>
              <a:rPr lang="en-US" altLang="zh-CN" sz="4800" dirty="0"/>
              <a:t>5</a:t>
            </a:r>
            <a:r>
              <a:rPr lang="zh-CN" altLang="zh-CN" sz="4800" dirty="0"/>
              <a:t>公里，宽约</a:t>
            </a:r>
            <a:r>
              <a:rPr lang="en-US" altLang="zh-CN" sz="4800" dirty="0"/>
              <a:t>500</a:t>
            </a:r>
            <a:r>
              <a:rPr lang="zh-CN" altLang="zh-CN" sz="4800" dirty="0"/>
              <a:t>米的人工湖。乘车沿风景区东面的公路，经艾弧坪直下约</a:t>
            </a:r>
            <a:r>
              <a:rPr lang="en-US" altLang="zh-CN" sz="4800" dirty="0"/>
              <a:t>7</a:t>
            </a:r>
            <a:r>
              <a:rPr lang="zh-CN" altLang="zh-CN" sz="4800" dirty="0"/>
              <a:t>公里就可到达天堂湖大坝的所在地大地坳乡。湖区周围山色怡人。</a:t>
            </a:r>
            <a:endParaRPr lang="zh-CN" altLang="en-US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1901776" y="620688"/>
            <a:ext cx="51905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天堂湖</a:t>
            </a:r>
            <a:endParaRPr lang="zh-CN" altLang="en-US" sz="66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620495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655</Words>
  <Application>Microsoft Office PowerPoint</Application>
  <PresentationFormat>全屏显示(4:3)</PresentationFormat>
  <Paragraphs>60</Paragraphs>
  <Slides>27</Slides>
  <Notes>0</Notes>
  <HiddenSlides>0</HiddenSlides>
  <MMClips>3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28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李莽岩的千年银杏树</vt:lpstr>
      <vt:lpstr>PowerPoint 演示文稿</vt:lpstr>
      <vt:lpstr>罗田历史名人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My</cp:lastModifiedBy>
  <cp:revision>24</cp:revision>
  <dcterms:created xsi:type="dcterms:W3CDTF">2016-11-18T06:58:32Z</dcterms:created>
  <dcterms:modified xsi:type="dcterms:W3CDTF">2016-11-18T09:53:28Z</dcterms:modified>
</cp:coreProperties>
</file>