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73" r:id="rId5"/>
    <p:sldId id="260" r:id="rId6"/>
    <p:sldId id="261" r:id="rId7"/>
    <p:sldId id="266" r:id="rId8"/>
    <p:sldId id="274" r:id="rId9"/>
    <p:sldId id="262" r:id="rId10"/>
    <p:sldId id="275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34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11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28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50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79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7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5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80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29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9D083C-6A18-445C-B892-D1EF07956D6D}" type="datetimeFigureOut">
              <a:rPr lang="zh-CN" altLang="en-US" smtClean="0"/>
              <a:pPr/>
              <a:t>2016/11/20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7F507D-5CB9-423E-9A9B-68AA550F11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1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571472" y="142852"/>
            <a:ext cx="3647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弘扬长征精神  坚定理想信念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642918"/>
            <a:ext cx="7143768" cy="1185"/>
          </a:xfrm>
          <a:prstGeom prst="line">
            <a:avLst/>
          </a:prstGeom>
          <a:ln w="28575" cap="rnd" cmpd="dbl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&#24180;&#23569;&#20808;&#38431;&#24066;&#35828;&#35838;&#27604;&#36187;&#27491;&#24335;&#25991;&#20214;\&#38271;&#24449;&#30340;&#35760;&#24518;\&#32431;&#38899;&#20048;%20-%20&#28779;&#36710;&#27773;&#31515;&#22768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&#24180;&#23569;&#20808;&#38431;&#24066;&#35828;&#35838;&#27604;&#36187;&#27491;&#24335;&#25991;&#20214;\&#38271;&#24449;&#30340;&#35760;&#24518;\&#32431;&#38899;&#20048;%20-%20&#28779;&#36710;&#27773;&#31515;&#22768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&#24180;&#23569;&#20808;&#38431;&#24066;&#35828;&#35838;&#27604;&#36187;&#27491;&#24335;&#25991;&#20214;\&#38271;&#24449;&#30340;&#35760;&#24518;\&#32431;&#38899;&#20048;%20-%20&#28779;&#36710;&#27773;&#31515;&#22768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&#24180;&#23569;&#20808;&#38431;&#24066;&#35828;&#35838;&#27604;&#36187;&#27491;&#24335;&#25991;&#20214;\&#38271;&#24449;&#30340;&#35760;&#24518;\&#32431;&#38899;&#20048;%20-%20&#28779;&#36710;&#27773;&#31515;&#22768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&#24180;&#23569;&#20808;&#38431;&#24066;&#35828;&#35838;&#27604;&#36187;&#27491;&#24335;&#25991;&#20214;\&#38271;&#24449;&#30340;&#35760;&#24518;\&#38669;&#21191;%20-%20&#19971;&#24459;&#8226;&#38271;&#24449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&#24180;&#23569;&#20808;&#38431;&#24066;&#35828;&#35838;&#27604;&#36187;&#27491;&#24335;&#25991;&#20214;\&#38271;&#24449;&#30340;&#35760;&#24518;\&#38669;&#21191;%20-%20&#19971;&#24459;&#8226;&#38271;&#24449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2016&#24180;&#23569;&#20808;&#38431;&#24066;&#35828;&#35838;&#27604;&#36187;&#27491;&#24335;&#25991;&#20214;\&#38271;&#24449;&#30340;&#35760;&#24518;\&#39134;&#22842;&#27896;&#23450;&#26725;.wmv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2016&#24180;&#23569;&#20808;&#38431;&#24066;&#35828;&#35838;&#27604;&#36187;&#27491;&#24335;&#25991;&#20214;\&#38271;&#24449;&#30340;&#35760;&#24518;\&#32431;&#38899;&#20048;%20-%20&#28779;&#36710;&#27773;&#31515;&#22768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2016&#24180;&#23569;&#20808;&#38431;&#24066;&#35828;&#35838;&#27604;&#36187;&#27491;&#24335;&#25991;&#20214;\&#38271;&#24449;&#30340;&#35760;&#24518;\&#22841;&#37329;&#23665;.wmv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016年少先队市说课比赛正式文件\新建文件夹\bg-pic.jpg"/>
          <p:cNvPicPr>
            <a:picLocks noChangeAspect="1" noChangeArrowheads="1"/>
          </p:cNvPicPr>
          <p:nvPr/>
        </p:nvPicPr>
        <p:blipFill>
          <a:blip r:embed="rId2"/>
          <a:srcRect t="20956" b="2941"/>
          <a:stretch>
            <a:fillRect/>
          </a:stretch>
        </p:blipFill>
        <p:spPr bwMode="auto">
          <a:xfrm>
            <a:off x="0" y="1000108"/>
            <a:ext cx="9144000" cy="4929222"/>
          </a:xfrm>
          <a:prstGeom prst="rect">
            <a:avLst/>
          </a:prstGeom>
          <a:noFill/>
          <a:ln w="76200" cap="flat" cmpd="thinThick">
            <a:solidFill>
              <a:schemeClr val="bg1"/>
            </a:solidFill>
            <a:bevel/>
          </a:ln>
        </p:spPr>
      </p:pic>
      <p:sp>
        <p:nvSpPr>
          <p:cNvPr id="6" name="TextBox 5"/>
          <p:cNvSpPr txBox="1"/>
          <p:nvPr/>
        </p:nvSpPr>
        <p:spPr>
          <a:xfrm>
            <a:off x="2786050" y="6072206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英山县实验小学  徐 丹</a:t>
            </a:r>
            <a:endParaRPr lang="zh-CN" altLang="en-US" sz="280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7" name="Picture 3" descr="C:\Users\Administrator\Desktop\2016年少先队市说课比赛正式文件\新建文件夹 (2)\未标题-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0"/>
            <a:ext cx="5357820" cy="926384"/>
          </a:xfrm>
          <a:prstGeom prst="rect">
            <a:avLst/>
          </a:prstGeom>
          <a:noFill/>
        </p:spPr>
      </p:pic>
      <p:pic>
        <p:nvPicPr>
          <p:cNvPr id="1028" name="Picture 4" descr="C:\Users\Administrator\Desktop\2016年少先队市说课比赛正式文件\新建文件夹 (2)\re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1643125"/>
            <a:ext cx="5864226" cy="1531786"/>
          </a:xfrm>
          <a:prstGeom prst="rect">
            <a:avLst/>
          </a:prstGeom>
          <a:noFill/>
        </p:spPr>
      </p:pic>
      <p:pic>
        <p:nvPicPr>
          <p:cNvPr id="1029" name="Picture 5" descr="C:\Users\Administrator\Desktop\2016年少先队市说课比赛正式文件\新建文件夹 (2)\r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500438"/>
            <a:ext cx="5500726" cy="936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6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6年少先队市说课比赛正式文件\新建文件夹\eeew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14346" y="785794"/>
            <a:ext cx="2357453" cy="1576413"/>
          </a:xfrm>
          <a:prstGeom prst="rect">
            <a:avLst/>
          </a:prstGeom>
          <a:noFill/>
        </p:spPr>
      </p:pic>
      <p:pic>
        <p:nvPicPr>
          <p:cNvPr id="3" name="纯音乐 - 火车汽笛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571612"/>
            <a:ext cx="214314" cy="214314"/>
          </a:xfrm>
          <a:prstGeom prst="rect">
            <a:avLst/>
          </a:prstGeom>
        </p:spPr>
      </p:pic>
      <p:pic>
        <p:nvPicPr>
          <p:cNvPr id="7" name="Picture 3" descr="长征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1547" r="3217" b="1547"/>
          <a:stretch>
            <a:fillRect/>
          </a:stretch>
        </p:blipFill>
        <p:spPr bwMode="auto">
          <a:xfrm>
            <a:off x="1259632" y="1196752"/>
            <a:ext cx="6840760" cy="4992872"/>
          </a:xfrm>
          <a:prstGeom prst="rect">
            <a:avLst/>
          </a:prstGeom>
          <a:noFill/>
          <a:ln w="63500" algn="ctr">
            <a:solidFill>
              <a:srgbClr val="80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6156326" y="4133056"/>
            <a:ext cx="1008062" cy="465138"/>
          </a:xfrm>
          <a:prstGeom prst="wedgeRoundRectCallout">
            <a:avLst>
              <a:gd name="adj1" fmla="val -52676"/>
              <a:gd name="adj2" fmla="val 23054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Times New Roman" pitchFamily="18" charset="0"/>
                <a:ea typeface="黑体" pitchFamily="2" charset="-122"/>
              </a:rPr>
              <a:t>瑞金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auto">
          <a:xfrm>
            <a:off x="6661151" y="4852194"/>
            <a:ext cx="1979612" cy="1223962"/>
          </a:xfrm>
          <a:prstGeom prst="wedgeRoundRectCallout">
            <a:avLst>
              <a:gd name="adj1" fmla="val -72292"/>
              <a:gd name="adj2" fmla="val -330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1934</a:t>
            </a:r>
            <a:r>
              <a:rPr lang="zh-CN" altLang="en-US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月中央红军开始长征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6" r="8540"/>
          <a:stretch/>
        </p:blipFill>
        <p:spPr bwMode="auto">
          <a:xfrm>
            <a:off x="2002221" y="4005063"/>
            <a:ext cx="740979" cy="180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21517"/>
          <a:stretch/>
        </p:blipFill>
        <p:spPr bwMode="auto">
          <a:xfrm>
            <a:off x="1489235" y="2996952"/>
            <a:ext cx="883475" cy="8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42" y="2132856"/>
            <a:ext cx="13874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4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6年少先队市说课比赛正式文件\新建文件夹\eeew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14346" y="785794"/>
            <a:ext cx="2357453" cy="15764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5857892"/>
            <a:ext cx="585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“死亡陷阱”之称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松潘草地</a:t>
            </a:r>
            <a:endParaRPr lang="zh-CN" altLang="en-US" sz="3200" dirty="0" smtClean="0">
              <a:latin typeface="+mn-ea"/>
            </a:endParaRPr>
          </a:p>
        </p:txBody>
      </p:sp>
      <p:pic>
        <p:nvPicPr>
          <p:cNvPr id="17412" name="Picture 4" descr="http://img843.ph.126.net/7aZrpC5Lyz36HzGnLvhh-Q==/187321597001143422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08920" y="1285860"/>
            <a:ext cx="652738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1071546"/>
            <a:ext cx="75009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长    征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（毛泽东）</a:t>
            </a:r>
            <a:r>
              <a:rPr lang="en-US" sz="3600" b="1" dirty="0" smtClean="0">
                <a:latin typeface="黑体" pitchFamily="49" charset="-122"/>
                <a:ea typeface="黑体" pitchFamily="49" charset="-122"/>
              </a:rPr>
              <a:t>  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红军不怕远征难，</a:t>
            </a:r>
            <a:r>
              <a:rPr lang="en-US" sz="3600" b="1" dirty="0" smtClean="0">
                <a:latin typeface="+mn-ea"/>
              </a:rPr>
              <a:t>万水千山只等闲</a:t>
            </a:r>
            <a:r>
              <a:rPr lang="zh-CN" altLang="en-US" sz="3600" b="1" dirty="0" smtClean="0">
                <a:latin typeface="+mn-ea"/>
              </a:rPr>
              <a:t>。</a:t>
            </a:r>
            <a:endParaRPr lang="en-US" altLang="zh-CN" sz="36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五岭逶迤腾细浪，乌蒙磅礴走泥丸。</a:t>
            </a:r>
            <a:endParaRPr lang="en-US" altLang="zh-CN" sz="36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金沙水拍云崖暖，</a:t>
            </a:r>
            <a:r>
              <a:rPr lang="en-US" sz="3600" b="1" dirty="0" smtClean="0">
                <a:latin typeface="+mn-ea"/>
              </a:rPr>
              <a:t>大渡桥横铁索寒</a:t>
            </a:r>
            <a:r>
              <a:rPr lang="zh-CN" altLang="en-US" sz="3600" b="1" dirty="0" smtClean="0">
                <a:latin typeface="+mn-ea"/>
              </a:rPr>
              <a:t>。 </a:t>
            </a:r>
            <a:endParaRPr lang="en-US" altLang="zh-CN" sz="36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更喜岷山千里雪，三军过后尽开颜。</a:t>
            </a:r>
            <a:endParaRPr lang="zh-CN" altLang="en-US" sz="3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63-160R5114108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900000"/>
            <a:ext cx="8208000" cy="5544000"/>
          </a:xfrm>
          <a:prstGeom prst="rect">
            <a:avLst/>
          </a:prstGeom>
        </p:spPr>
      </p:pic>
      <p:pic>
        <p:nvPicPr>
          <p:cNvPr id="3" name="图片 2" descr="67036d36g84b4e9bd53fa&amp;690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900000"/>
            <a:ext cx="8208000" cy="5544000"/>
          </a:xfrm>
          <a:prstGeom prst="rect">
            <a:avLst/>
          </a:prstGeom>
        </p:spPr>
      </p:pic>
      <p:pic>
        <p:nvPicPr>
          <p:cNvPr id="4" name="图片 3" descr="137924216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900000"/>
            <a:ext cx="8208000" cy="5544000"/>
          </a:xfrm>
          <a:prstGeom prst="rect">
            <a:avLst/>
          </a:prstGeom>
        </p:spPr>
      </p:pic>
      <p:pic>
        <p:nvPicPr>
          <p:cNvPr id="5" name="图片 4" descr="4507540277061273733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0" y="900000"/>
            <a:ext cx="8208000" cy="5544000"/>
          </a:xfrm>
          <a:prstGeom prst="rect">
            <a:avLst/>
          </a:prstGeom>
        </p:spPr>
      </p:pic>
      <p:pic>
        <p:nvPicPr>
          <p:cNvPr id="6" name="图片 5" descr="u=198741891,2889226929&amp;fm=21&amp;gp=0.jp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68000" y="900000"/>
            <a:ext cx="8208000" cy="5544000"/>
          </a:xfrm>
          <a:prstGeom prst="rect">
            <a:avLst/>
          </a:prstGeom>
        </p:spPr>
      </p:pic>
      <p:pic>
        <p:nvPicPr>
          <p:cNvPr id="7" name="图片 6" descr="u=370568368,2598174008&amp;fm=11&amp;gp=0.jpg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68000" y="900000"/>
            <a:ext cx="8208000" cy="5544000"/>
          </a:xfrm>
          <a:prstGeom prst="rect">
            <a:avLst/>
          </a:prstGeom>
        </p:spPr>
      </p:pic>
      <p:pic>
        <p:nvPicPr>
          <p:cNvPr id="8" name="图片 7" descr="u=524787274,1260410397&amp;fm=21&amp;gp=0.jpg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68000" y="900000"/>
            <a:ext cx="8208000" cy="5544000"/>
          </a:xfrm>
          <a:prstGeom prst="rect">
            <a:avLst/>
          </a:prstGeom>
        </p:spPr>
      </p:pic>
      <p:pic>
        <p:nvPicPr>
          <p:cNvPr id="9" name="图片 8" descr="松潘草地.jpg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68000" y="900000"/>
            <a:ext cx="8208000" cy="55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6年少先队市说课比赛正式文件\新建文件夹\eeew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14346" y="785794"/>
            <a:ext cx="2357453" cy="1576413"/>
          </a:xfrm>
          <a:prstGeom prst="rect">
            <a:avLst/>
          </a:prstGeom>
          <a:noFill/>
        </p:spPr>
      </p:pic>
      <p:pic>
        <p:nvPicPr>
          <p:cNvPr id="3" name="纯音乐 - 火车汽笛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571612"/>
            <a:ext cx="214314" cy="214314"/>
          </a:xfrm>
          <a:prstGeom prst="rect">
            <a:avLst/>
          </a:prstGeom>
        </p:spPr>
      </p:pic>
      <p:pic>
        <p:nvPicPr>
          <p:cNvPr id="7" name="Picture 3" descr="长征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1547" r="3217" b="1547"/>
          <a:stretch>
            <a:fillRect/>
          </a:stretch>
        </p:blipFill>
        <p:spPr bwMode="auto">
          <a:xfrm>
            <a:off x="1259632" y="1196752"/>
            <a:ext cx="6840760" cy="4992872"/>
          </a:xfrm>
          <a:prstGeom prst="rect">
            <a:avLst/>
          </a:prstGeom>
          <a:noFill/>
          <a:ln w="63500" algn="ctr">
            <a:solidFill>
              <a:srgbClr val="80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6156326" y="4133056"/>
            <a:ext cx="1008062" cy="465138"/>
          </a:xfrm>
          <a:prstGeom prst="wedgeRoundRectCallout">
            <a:avLst>
              <a:gd name="adj1" fmla="val -52676"/>
              <a:gd name="adj2" fmla="val 23054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Times New Roman" pitchFamily="18" charset="0"/>
                <a:ea typeface="黑体" pitchFamily="2" charset="-122"/>
              </a:rPr>
              <a:t>瑞金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auto">
          <a:xfrm>
            <a:off x="6661151" y="4852194"/>
            <a:ext cx="1979612" cy="1223962"/>
          </a:xfrm>
          <a:prstGeom prst="wedgeRoundRectCallout">
            <a:avLst>
              <a:gd name="adj1" fmla="val -72292"/>
              <a:gd name="adj2" fmla="val -330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1934</a:t>
            </a:r>
            <a:r>
              <a:rPr lang="zh-CN" altLang="en-US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月中央红军开始长征</a:t>
            </a:r>
          </a:p>
        </p:txBody>
      </p:sp>
      <p:pic>
        <p:nvPicPr>
          <p:cNvPr id="10" name="Picture 2" descr="http://politics.people.com.cn/mediafile/200607/27/F2006072718324122132021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877" y="755767"/>
            <a:ext cx="6394259" cy="4177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4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6年少先队市说课比赛正式文件\新建文件夹\eeew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14346" y="785794"/>
            <a:ext cx="2357453" cy="1576413"/>
          </a:xfrm>
          <a:prstGeom prst="rect">
            <a:avLst/>
          </a:prstGeom>
          <a:noFill/>
        </p:spPr>
      </p:pic>
      <p:pic>
        <p:nvPicPr>
          <p:cNvPr id="3" name="纯音乐 - 火车汽笛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571612"/>
            <a:ext cx="214314" cy="214314"/>
          </a:xfrm>
          <a:prstGeom prst="rect">
            <a:avLst/>
          </a:prstGeom>
        </p:spPr>
      </p:pic>
      <p:pic>
        <p:nvPicPr>
          <p:cNvPr id="17410" name="Picture 2" descr="http://img.pconline.com.cn/images/upload/upc/tx/photoblog/1110/29/c9/9442790_9442790_1319888921734_m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14950"/>
            <a:ext cx="196568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28926" y="578645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红军长征时出发的纪念碑</a:t>
            </a:r>
          </a:p>
        </p:txBody>
      </p:sp>
      <p:pic>
        <p:nvPicPr>
          <p:cNvPr id="17412" name="Picture 4" descr="http://img843.ph.126.net/7aZrpC5Lyz36HzGnLvhh-Q==/1873215970011434227.jpg"/>
          <p:cNvPicPr>
            <a:picLocks noChangeAspect="1" noChangeArrowheads="1"/>
          </p:cNvPicPr>
          <p:nvPr/>
        </p:nvPicPr>
        <p:blipFill>
          <a:blip r:embed="rId6">
            <a:lum bright="20000" contrast="20000"/>
          </a:blip>
          <a:srcRect/>
          <a:stretch>
            <a:fillRect/>
          </a:stretch>
        </p:blipFill>
        <p:spPr bwMode="auto">
          <a:xfrm>
            <a:off x="2000232" y="1285860"/>
            <a:ext cx="654475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6年少先队市说课比赛正式文件\新建文件夹\eeew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14346" y="785794"/>
            <a:ext cx="2357453" cy="1576413"/>
          </a:xfrm>
          <a:prstGeom prst="rect">
            <a:avLst/>
          </a:prstGeom>
          <a:noFill/>
        </p:spPr>
      </p:pic>
      <p:pic>
        <p:nvPicPr>
          <p:cNvPr id="3" name="纯音乐 - 火车汽笛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571612"/>
            <a:ext cx="214314" cy="214314"/>
          </a:xfrm>
          <a:prstGeom prst="rect">
            <a:avLst/>
          </a:prstGeom>
        </p:spPr>
      </p:pic>
      <p:pic>
        <p:nvPicPr>
          <p:cNvPr id="7" name="Picture 3" descr="长征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1547" r="3217" b="1547"/>
          <a:stretch>
            <a:fillRect/>
          </a:stretch>
        </p:blipFill>
        <p:spPr bwMode="auto">
          <a:xfrm>
            <a:off x="1259632" y="1196752"/>
            <a:ext cx="6840760" cy="4992872"/>
          </a:xfrm>
          <a:prstGeom prst="rect">
            <a:avLst/>
          </a:prstGeom>
          <a:noFill/>
          <a:ln w="63500" algn="ctr">
            <a:solidFill>
              <a:srgbClr val="80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6156326" y="4133056"/>
            <a:ext cx="1008062" cy="465138"/>
          </a:xfrm>
          <a:prstGeom prst="wedgeRoundRectCallout">
            <a:avLst>
              <a:gd name="adj1" fmla="val -52676"/>
              <a:gd name="adj2" fmla="val 23054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Times New Roman" pitchFamily="18" charset="0"/>
                <a:ea typeface="黑体" pitchFamily="2" charset="-122"/>
              </a:rPr>
              <a:t>瑞金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auto">
          <a:xfrm>
            <a:off x="6661151" y="4852194"/>
            <a:ext cx="1979612" cy="1223962"/>
          </a:xfrm>
          <a:prstGeom prst="wedgeRoundRectCallout">
            <a:avLst>
              <a:gd name="adj1" fmla="val -72292"/>
              <a:gd name="adj2" fmla="val -330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1934</a:t>
            </a:r>
            <a:r>
              <a:rPr lang="zh-CN" altLang="en-US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月中央红军开始长征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17" y="4005063"/>
            <a:ext cx="1447380" cy="180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6年少先队市说课比赛正式文件\新建文件夹\eeew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14346" y="785794"/>
            <a:ext cx="2357453" cy="1576413"/>
          </a:xfrm>
          <a:prstGeom prst="rect">
            <a:avLst/>
          </a:prstGeom>
          <a:noFill/>
        </p:spPr>
      </p:pic>
      <p:pic>
        <p:nvPicPr>
          <p:cNvPr id="16386" name="Picture 2" descr="http://file29.mafengwo.net/M00/0A/5C/wKgBpVVFrdSAJehUAA6f9BpXf_A73.groupinfo.w680.jpeg"/>
          <p:cNvPicPr>
            <a:picLocks noChangeAspect="1" noChangeArrowheads="1"/>
          </p:cNvPicPr>
          <p:nvPr/>
        </p:nvPicPr>
        <p:blipFill>
          <a:blip r:embed="rId4"/>
          <a:srcRect l="2206" t="2941" r="1838" b="2941"/>
          <a:stretch>
            <a:fillRect/>
          </a:stretch>
        </p:blipFill>
        <p:spPr bwMode="auto">
          <a:xfrm>
            <a:off x="2071670" y="1214422"/>
            <a:ext cx="6215106" cy="4572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600076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金沙江，大渡河</a:t>
            </a:r>
          </a:p>
        </p:txBody>
      </p:sp>
      <p:pic>
        <p:nvPicPr>
          <p:cNvPr id="5" name="霍勇 - 七律•长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6年少先队市说课比赛正式文件\新建文件夹\eeew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14346" y="785794"/>
            <a:ext cx="2357453" cy="1576413"/>
          </a:xfrm>
          <a:prstGeom prst="rect">
            <a:avLst/>
          </a:prstGeom>
          <a:noFill/>
        </p:spPr>
      </p:pic>
      <p:pic>
        <p:nvPicPr>
          <p:cNvPr id="16386" name="Picture 2" descr="http://file29.mafengwo.net/M00/0A/5C/wKgBpVVFrdSAJehUAA6f9BpXf_A73.groupinfo.w680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71670" y="1428736"/>
            <a:ext cx="6215106" cy="41434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578645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泸定桥</a:t>
            </a:r>
            <a:endParaRPr lang="zh-CN" altLang="en-US" sz="3200" dirty="0" smtClean="0">
              <a:latin typeface="+mn-ea"/>
            </a:endParaRPr>
          </a:p>
        </p:txBody>
      </p:sp>
      <p:pic>
        <p:nvPicPr>
          <p:cNvPr id="6" name="霍勇 - 七律•长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飞夺泸定桥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85850" y="857232"/>
            <a:ext cx="10287040" cy="578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6年少先队市说课比赛正式文件\新建文件夹\eeew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14346" y="785794"/>
            <a:ext cx="2357453" cy="1576413"/>
          </a:xfrm>
          <a:prstGeom prst="rect">
            <a:avLst/>
          </a:prstGeom>
          <a:noFill/>
        </p:spPr>
      </p:pic>
      <p:pic>
        <p:nvPicPr>
          <p:cNvPr id="3" name="纯音乐 - 火车汽笛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571612"/>
            <a:ext cx="214314" cy="214314"/>
          </a:xfrm>
          <a:prstGeom prst="rect">
            <a:avLst/>
          </a:prstGeom>
        </p:spPr>
      </p:pic>
      <p:pic>
        <p:nvPicPr>
          <p:cNvPr id="7" name="Picture 3" descr="长征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1547" r="3217" b="1547"/>
          <a:stretch>
            <a:fillRect/>
          </a:stretch>
        </p:blipFill>
        <p:spPr bwMode="auto">
          <a:xfrm>
            <a:off x="1259632" y="1196752"/>
            <a:ext cx="6840760" cy="4992872"/>
          </a:xfrm>
          <a:prstGeom prst="rect">
            <a:avLst/>
          </a:prstGeom>
          <a:noFill/>
          <a:ln w="63500" algn="ctr">
            <a:solidFill>
              <a:srgbClr val="800000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6156326" y="4133056"/>
            <a:ext cx="1008062" cy="465138"/>
          </a:xfrm>
          <a:prstGeom prst="wedgeRoundRectCallout">
            <a:avLst>
              <a:gd name="adj1" fmla="val -52676"/>
              <a:gd name="adj2" fmla="val 23054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Times New Roman" pitchFamily="18" charset="0"/>
                <a:ea typeface="黑体" pitchFamily="2" charset="-122"/>
              </a:rPr>
              <a:t>瑞金</a:t>
            </a:r>
          </a:p>
        </p:txBody>
      </p:sp>
      <p:sp>
        <p:nvSpPr>
          <p:cNvPr id="9" name="AutoShape 34"/>
          <p:cNvSpPr>
            <a:spLocks noChangeArrowheads="1"/>
          </p:cNvSpPr>
          <p:nvPr/>
        </p:nvSpPr>
        <p:spPr bwMode="auto">
          <a:xfrm>
            <a:off x="6661151" y="4852194"/>
            <a:ext cx="1979612" cy="1223962"/>
          </a:xfrm>
          <a:prstGeom prst="wedgeRoundRectCallout">
            <a:avLst>
              <a:gd name="adj1" fmla="val -72292"/>
              <a:gd name="adj2" fmla="val -3306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1934</a:t>
            </a:r>
            <a:r>
              <a:rPr lang="zh-CN" altLang="en-US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24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月中央红军开始长征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6" r="8540"/>
          <a:stretch/>
        </p:blipFill>
        <p:spPr bwMode="auto">
          <a:xfrm>
            <a:off x="2002221" y="4005063"/>
            <a:ext cx="740979" cy="180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21517"/>
          <a:stretch/>
        </p:blipFill>
        <p:spPr bwMode="auto">
          <a:xfrm>
            <a:off x="1489235" y="2996952"/>
            <a:ext cx="883475" cy="8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63" y="629603"/>
            <a:ext cx="4824500" cy="322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6年少先队市说课比赛正式文件\新建文件夹\eeewe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14346" y="785794"/>
            <a:ext cx="2357453" cy="15764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6000768"/>
            <a:ext cx="6263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“鸟儿都飞不过的山”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夹金山</a:t>
            </a:r>
            <a:endParaRPr lang="zh-CN" altLang="en-US" sz="3200" dirty="0" smtClean="0">
              <a:latin typeface="+mn-ea"/>
            </a:endParaRPr>
          </a:p>
        </p:txBody>
      </p:sp>
      <p:pic>
        <p:nvPicPr>
          <p:cNvPr id="8" name="夹金山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1000108"/>
            <a:ext cx="850906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115</Words>
  <Application>Microsoft Office PowerPoint</Application>
  <PresentationFormat>全屏显示(4:3)</PresentationFormat>
  <Paragraphs>20</Paragraphs>
  <Slides>13</Slides>
  <Notes>0</Notes>
  <HiddenSlides>0</HiddenSlides>
  <MMClips>9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sy</cp:lastModifiedBy>
  <cp:revision>39</cp:revision>
  <dcterms:created xsi:type="dcterms:W3CDTF">2016-11-19T06:31:22Z</dcterms:created>
  <dcterms:modified xsi:type="dcterms:W3CDTF">2016-11-20T06:21:03Z</dcterms:modified>
</cp:coreProperties>
</file>