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71" r:id="rId7"/>
    <p:sldId id="268" r:id="rId8"/>
    <p:sldId id="269" r:id="rId9"/>
    <p:sldId id="266" r:id="rId10"/>
    <p:sldId id="267" r:id="rId11"/>
    <p:sldId id="270" r:id="rId12"/>
    <p:sldId id="263" r:id="rId13"/>
    <p:sldId id="26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CFCA8-16B6-4AF7-AFE9-381207C5472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E96B4A9-2435-4B42-985A-0DD54C5C727C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 smtClean="0">
              <a:solidFill>
                <a:srgbClr val="002060"/>
              </a:solidFill>
            </a:rPr>
            <a:t>活动背景</a:t>
          </a:r>
          <a:endParaRPr lang="zh-CN" altLang="en-US" dirty="0">
            <a:solidFill>
              <a:srgbClr val="002060"/>
            </a:solidFill>
          </a:endParaRPr>
        </a:p>
      </dgm:t>
    </dgm:pt>
    <dgm:pt modelId="{F7A16883-A24F-439D-8442-C145502FBA9B}" type="parTrans" cxnId="{3E705043-30D5-4366-82B6-64AF8F1FD5AA}">
      <dgm:prSet/>
      <dgm:spPr/>
      <dgm:t>
        <a:bodyPr/>
        <a:lstStyle/>
        <a:p>
          <a:endParaRPr lang="zh-CN" altLang="en-US"/>
        </a:p>
      </dgm:t>
    </dgm:pt>
    <dgm:pt modelId="{AABBBB4E-AF54-4D27-8569-E0A0A4AE801D}" type="sibTrans" cxnId="{3E705043-30D5-4366-82B6-64AF8F1FD5AA}">
      <dgm:prSet/>
      <dgm:spPr/>
      <dgm:t>
        <a:bodyPr/>
        <a:lstStyle/>
        <a:p>
          <a:endParaRPr lang="zh-CN" altLang="en-US"/>
        </a:p>
      </dgm:t>
    </dgm:pt>
    <dgm:pt modelId="{6EE98A42-4EB2-4A86-9471-7152E99D5FA5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 smtClean="0"/>
            <a:t>活动目标</a:t>
          </a:r>
          <a:endParaRPr lang="zh-CN" altLang="en-US" dirty="0"/>
        </a:p>
      </dgm:t>
    </dgm:pt>
    <dgm:pt modelId="{5AA91082-D024-45FC-844E-8F640E9EFC8D}" type="parTrans" cxnId="{8A32FA7E-A04E-4B97-90EE-BE62A2488B39}">
      <dgm:prSet/>
      <dgm:spPr/>
      <dgm:t>
        <a:bodyPr/>
        <a:lstStyle/>
        <a:p>
          <a:endParaRPr lang="zh-CN" altLang="en-US"/>
        </a:p>
      </dgm:t>
    </dgm:pt>
    <dgm:pt modelId="{3456828D-3383-4754-9117-596F7ADE769F}" type="sibTrans" cxnId="{8A32FA7E-A04E-4B97-90EE-BE62A2488B39}">
      <dgm:prSet/>
      <dgm:spPr/>
      <dgm:t>
        <a:bodyPr/>
        <a:lstStyle/>
        <a:p>
          <a:endParaRPr lang="zh-CN" altLang="en-US"/>
        </a:p>
      </dgm:t>
    </dgm:pt>
    <dgm:pt modelId="{7154E1E3-D85B-44D0-BB91-7EAA7D8DAAAB}">
      <dgm:prSet phldrT="[文本]"/>
      <dgm:spPr>
        <a:solidFill>
          <a:srgbClr val="00B0F0"/>
        </a:solidFill>
      </dgm:spPr>
      <dgm:t>
        <a:bodyPr/>
        <a:lstStyle/>
        <a:p>
          <a:pPr algn="ctr"/>
          <a:r>
            <a:rPr lang="zh-CN" altLang="en-US" dirty="0" smtClean="0"/>
            <a:t>活动对象及前期准备</a:t>
          </a:r>
          <a:endParaRPr lang="zh-CN" altLang="en-US" dirty="0"/>
        </a:p>
      </dgm:t>
    </dgm:pt>
    <dgm:pt modelId="{68017903-CB17-484A-8C55-FDDCA0BED5D1}" type="parTrans" cxnId="{CDC05B3F-3A93-4D58-BA61-5F81CE3886AD}">
      <dgm:prSet/>
      <dgm:spPr/>
      <dgm:t>
        <a:bodyPr/>
        <a:lstStyle/>
        <a:p>
          <a:endParaRPr lang="zh-CN" altLang="en-US"/>
        </a:p>
      </dgm:t>
    </dgm:pt>
    <dgm:pt modelId="{BD6D307C-F52C-4052-A1D3-89D9B92E102E}" type="sibTrans" cxnId="{CDC05B3F-3A93-4D58-BA61-5F81CE3886AD}">
      <dgm:prSet/>
      <dgm:spPr/>
      <dgm:t>
        <a:bodyPr/>
        <a:lstStyle/>
        <a:p>
          <a:endParaRPr lang="zh-CN" altLang="en-US"/>
        </a:p>
      </dgm:t>
    </dgm:pt>
    <dgm:pt modelId="{26098EC3-4650-455F-BF42-8BFCB18175E4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 smtClean="0"/>
            <a:t>活动</a:t>
          </a:r>
          <a:r>
            <a:rPr lang="zh-CN" altLang="en-US" dirty="0" smtClean="0"/>
            <a:t>总结与反思</a:t>
          </a:r>
          <a:endParaRPr lang="zh-CN" altLang="en-US" dirty="0"/>
        </a:p>
      </dgm:t>
    </dgm:pt>
    <dgm:pt modelId="{D5B05B2E-C5E7-4B73-8035-4CC28730DB43}" type="parTrans" cxnId="{32DD9D5B-4EDF-4DB0-8B4A-70A6B293C665}">
      <dgm:prSet/>
      <dgm:spPr/>
      <dgm:t>
        <a:bodyPr/>
        <a:lstStyle/>
        <a:p>
          <a:endParaRPr lang="zh-CN" altLang="en-US"/>
        </a:p>
      </dgm:t>
    </dgm:pt>
    <dgm:pt modelId="{DE471B7F-AD76-49A7-8233-946547F72BCC}" type="sibTrans" cxnId="{32DD9D5B-4EDF-4DB0-8B4A-70A6B293C665}">
      <dgm:prSet/>
      <dgm:spPr/>
      <dgm:t>
        <a:bodyPr/>
        <a:lstStyle/>
        <a:p>
          <a:endParaRPr lang="zh-CN" altLang="en-US"/>
        </a:p>
      </dgm:t>
    </dgm:pt>
    <dgm:pt modelId="{A4EADC86-3C5E-4878-90D6-F050168A97C3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 smtClean="0"/>
            <a:t>活动过程</a:t>
          </a:r>
          <a:endParaRPr lang="zh-CN" altLang="en-US" dirty="0"/>
        </a:p>
      </dgm:t>
    </dgm:pt>
    <dgm:pt modelId="{6262E0BF-E2C7-4F32-B6EA-BB4E50945998}" type="sibTrans" cxnId="{95606C79-D277-4FC8-BEEE-B1EA2C35432B}">
      <dgm:prSet/>
      <dgm:spPr/>
      <dgm:t>
        <a:bodyPr/>
        <a:lstStyle/>
        <a:p>
          <a:endParaRPr lang="zh-CN" altLang="en-US"/>
        </a:p>
      </dgm:t>
    </dgm:pt>
    <dgm:pt modelId="{A9AFA0D2-1935-406C-B96D-D1C3BBB7A504}" type="parTrans" cxnId="{95606C79-D277-4FC8-BEEE-B1EA2C35432B}">
      <dgm:prSet/>
      <dgm:spPr/>
      <dgm:t>
        <a:bodyPr/>
        <a:lstStyle/>
        <a:p>
          <a:endParaRPr lang="zh-CN" altLang="en-US"/>
        </a:p>
      </dgm:t>
    </dgm:pt>
    <dgm:pt modelId="{FBA4E53E-2BA9-41B2-9F2C-0F92A5EB306A}" type="pres">
      <dgm:prSet presAssocID="{8F1CFCA8-16B6-4AF7-AFE9-381207C5472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317539A9-E7F7-43E1-87A0-A0C30907BAB1}" type="pres">
      <dgm:prSet presAssocID="{8F1CFCA8-16B6-4AF7-AFE9-381207C54729}" presName="arrowNode" presStyleLbl="node1" presStyleIdx="0" presStyleCnt="1"/>
      <dgm:spPr>
        <a:solidFill>
          <a:srgbClr val="00B0F0"/>
        </a:solidFill>
        <a:ln>
          <a:solidFill>
            <a:srgbClr val="92D050"/>
          </a:solidFill>
        </a:ln>
      </dgm:spPr>
    </dgm:pt>
    <dgm:pt modelId="{7D775C44-B33B-46FD-BB75-75495B931563}" type="pres">
      <dgm:prSet presAssocID="{5E96B4A9-2435-4B42-985A-0DD54C5C727C}" presName="txNode1" presStyleLbl="revTx" presStyleIdx="0" presStyleCnt="5" custScaleX="71999" custScaleY="80114" custLinFactNeighborX="-3277" custLinFactNeighborY="39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F62935-8B35-473D-B75D-E02841DB181F}" type="pres">
      <dgm:prSet presAssocID="{6EE98A42-4EB2-4A86-9471-7152E99D5FA5}" presName="txNode2" presStyleLbl="revTx" presStyleIdx="1" presStyleCnt="5" custScaleX="49737" custScaleY="98874" custLinFactNeighborX="-26259" custLinFactNeighborY="-368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C1C4D-3B1B-4F9E-8F98-B43CD8909F10}" type="pres">
      <dgm:prSet presAssocID="{3456828D-3383-4754-9117-596F7ADE769F}" presName="dotNode2" presStyleCnt="0"/>
      <dgm:spPr/>
    </dgm:pt>
    <dgm:pt modelId="{0EE04B7A-6B0B-46CF-A90A-C1B10168590D}" type="pres">
      <dgm:prSet presAssocID="{3456828D-3383-4754-9117-596F7ADE769F}" presName="dotRepeatNode" presStyleLbl="fgShp" presStyleIdx="0" presStyleCnt="3"/>
      <dgm:spPr/>
      <dgm:t>
        <a:bodyPr/>
        <a:lstStyle/>
        <a:p>
          <a:endParaRPr lang="zh-CN" altLang="en-US"/>
        </a:p>
      </dgm:t>
    </dgm:pt>
    <dgm:pt modelId="{DCCDC418-D6C7-4731-8B1B-25240BBC21D0}" type="pres">
      <dgm:prSet presAssocID="{7154E1E3-D85B-44D0-BB91-7EAA7D8DAAAB}" presName="txNode3" presStyleLbl="revTx" presStyleIdx="2" presStyleCnt="5" custScaleX="69260" custLinFactNeighborX="20182" custLinFactNeighborY="469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B8C90C-FD67-4232-ABCE-4A1E6ACA79E8}" type="pres">
      <dgm:prSet presAssocID="{BD6D307C-F52C-4052-A1D3-89D9B92E102E}" presName="dotNode3" presStyleCnt="0"/>
      <dgm:spPr/>
    </dgm:pt>
    <dgm:pt modelId="{0110CDE3-9A34-40C7-9380-8124B2F53FB5}" type="pres">
      <dgm:prSet presAssocID="{BD6D307C-F52C-4052-A1D3-89D9B92E102E}" presName="dotRepeatNode" presStyleLbl="fgShp" presStyleIdx="1" presStyleCnt="3"/>
      <dgm:spPr/>
      <dgm:t>
        <a:bodyPr/>
        <a:lstStyle/>
        <a:p>
          <a:endParaRPr lang="zh-CN" altLang="en-US"/>
        </a:p>
      </dgm:t>
    </dgm:pt>
    <dgm:pt modelId="{D4D56B4E-2AB6-4445-B086-21C9390ACF9F}" type="pres">
      <dgm:prSet presAssocID="{A4EADC86-3C5E-4878-90D6-F050168A97C3}" presName="txNode4" presStyleLbl="revTx" presStyleIdx="3" presStyleCnt="5" custScaleX="75317" custLinFactNeighborX="-7686" custLinFactNeighborY="-211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5F0767-F0CE-431B-BDE4-B6E546178AD2}" type="pres">
      <dgm:prSet presAssocID="{6262E0BF-E2C7-4F32-B6EA-BB4E50945998}" presName="dotNode4" presStyleCnt="0"/>
      <dgm:spPr/>
    </dgm:pt>
    <dgm:pt modelId="{07D52F82-44CB-40C9-83AF-5C8885D37601}" type="pres">
      <dgm:prSet presAssocID="{6262E0BF-E2C7-4F32-B6EA-BB4E50945998}" presName="dotRepeatNode" presStyleLbl="fgShp" presStyleIdx="2" presStyleCnt="3"/>
      <dgm:spPr/>
      <dgm:t>
        <a:bodyPr/>
        <a:lstStyle/>
        <a:p>
          <a:endParaRPr lang="zh-CN" altLang="en-US"/>
        </a:p>
      </dgm:t>
    </dgm:pt>
    <dgm:pt modelId="{334992A3-712F-4B8B-9D49-7404FF9A835A}" type="pres">
      <dgm:prSet presAssocID="{26098EC3-4650-455F-BF42-8BFCB18175E4}" presName="txNode5" presStyleLbl="revTx" presStyleIdx="4" presStyleCnt="5" custScaleX="630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E76ECD8-3100-41C3-9188-2CE2DA3559FE}" type="presOf" srcId="{3456828D-3383-4754-9117-596F7ADE769F}" destId="{0EE04B7A-6B0B-46CF-A90A-C1B10168590D}" srcOrd="0" destOrd="0" presId="urn:microsoft.com/office/officeart/2009/3/layout/DescendingProcess"/>
    <dgm:cxn modelId="{F3FFEB8B-377C-4BC4-8F70-A5975262692C}" type="presOf" srcId="{26098EC3-4650-455F-BF42-8BFCB18175E4}" destId="{334992A3-712F-4B8B-9D49-7404FF9A835A}" srcOrd="0" destOrd="0" presId="urn:microsoft.com/office/officeart/2009/3/layout/DescendingProcess"/>
    <dgm:cxn modelId="{3E705043-30D5-4366-82B6-64AF8F1FD5AA}" srcId="{8F1CFCA8-16B6-4AF7-AFE9-381207C54729}" destId="{5E96B4A9-2435-4B42-985A-0DD54C5C727C}" srcOrd="0" destOrd="0" parTransId="{F7A16883-A24F-439D-8442-C145502FBA9B}" sibTransId="{AABBBB4E-AF54-4D27-8569-E0A0A4AE801D}"/>
    <dgm:cxn modelId="{32DD9D5B-4EDF-4DB0-8B4A-70A6B293C665}" srcId="{8F1CFCA8-16B6-4AF7-AFE9-381207C54729}" destId="{26098EC3-4650-455F-BF42-8BFCB18175E4}" srcOrd="4" destOrd="0" parTransId="{D5B05B2E-C5E7-4B73-8035-4CC28730DB43}" sibTransId="{DE471B7F-AD76-49A7-8233-946547F72BCC}"/>
    <dgm:cxn modelId="{66AFB299-FACB-44DB-A668-550A2BA6A869}" type="presOf" srcId="{5E96B4A9-2435-4B42-985A-0DD54C5C727C}" destId="{7D775C44-B33B-46FD-BB75-75495B931563}" srcOrd="0" destOrd="0" presId="urn:microsoft.com/office/officeart/2009/3/layout/DescendingProcess"/>
    <dgm:cxn modelId="{8A32FA7E-A04E-4B97-90EE-BE62A2488B39}" srcId="{8F1CFCA8-16B6-4AF7-AFE9-381207C54729}" destId="{6EE98A42-4EB2-4A86-9471-7152E99D5FA5}" srcOrd="1" destOrd="0" parTransId="{5AA91082-D024-45FC-844E-8F640E9EFC8D}" sibTransId="{3456828D-3383-4754-9117-596F7ADE769F}"/>
    <dgm:cxn modelId="{95606C79-D277-4FC8-BEEE-B1EA2C35432B}" srcId="{8F1CFCA8-16B6-4AF7-AFE9-381207C54729}" destId="{A4EADC86-3C5E-4878-90D6-F050168A97C3}" srcOrd="3" destOrd="0" parTransId="{A9AFA0D2-1935-406C-B96D-D1C3BBB7A504}" sibTransId="{6262E0BF-E2C7-4F32-B6EA-BB4E50945998}"/>
    <dgm:cxn modelId="{F3D47DD4-763F-4ADC-9941-E4B42DFFC2AA}" type="presOf" srcId="{8F1CFCA8-16B6-4AF7-AFE9-381207C54729}" destId="{FBA4E53E-2BA9-41B2-9F2C-0F92A5EB306A}" srcOrd="0" destOrd="0" presId="urn:microsoft.com/office/officeart/2009/3/layout/DescendingProcess"/>
    <dgm:cxn modelId="{9A8D9E00-D3FA-412F-AB1B-9F9B36E1E88B}" type="presOf" srcId="{7154E1E3-D85B-44D0-BB91-7EAA7D8DAAAB}" destId="{DCCDC418-D6C7-4731-8B1B-25240BBC21D0}" srcOrd="0" destOrd="0" presId="urn:microsoft.com/office/officeart/2009/3/layout/DescendingProcess"/>
    <dgm:cxn modelId="{CDC05B3F-3A93-4D58-BA61-5F81CE3886AD}" srcId="{8F1CFCA8-16B6-4AF7-AFE9-381207C54729}" destId="{7154E1E3-D85B-44D0-BB91-7EAA7D8DAAAB}" srcOrd="2" destOrd="0" parTransId="{68017903-CB17-484A-8C55-FDDCA0BED5D1}" sibTransId="{BD6D307C-F52C-4052-A1D3-89D9B92E102E}"/>
    <dgm:cxn modelId="{B8564F48-F5BA-4C6D-89D9-00F68441AF27}" type="presOf" srcId="{6EE98A42-4EB2-4A86-9471-7152E99D5FA5}" destId="{45F62935-8B35-473D-B75D-E02841DB181F}" srcOrd="0" destOrd="0" presId="urn:microsoft.com/office/officeart/2009/3/layout/DescendingProcess"/>
    <dgm:cxn modelId="{5FE6E601-26CA-41D0-AEC2-EE6FC96BC4B2}" type="presOf" srcId="{A4EADC86-3C5E-4878-90D6-F050168A97C3}" destId="{D4D56B4E-2AB6-4445-B086-21C9390ACF9F}" srcOrd="0" destOrd="0" presId="urn:microsoft.com/office/officeart/2009/3/layout/DescendingProcess"/>
    <dgm:cxn modelId="{EF5FE2B2-B798-406E-B063-F92D4ED0B5D9}" type="presOf" srcId="{6262E0BF-E2C7-4F32-B6EA-BB4E50945998}" destId="{07D52F82-44CB-40C9-83AF-5C8885D37601}" srcOrd="0" destOrd="0" presId="urn:microsoft.com/office/officeart/2009/3/layout/DescendingProcess"/>
    <dgm:cxn modelId="{4984771A-1285-4FFF-A500-CB69131A5AB6}" type="presOf" srcId="{BD6D307C-F52C-4052-A1D3-89D9B92E102E}" destId="{0110CDE3-9A34-40C7-9380-8124B2F53FB5}" srcOrd="0" destOrd="0" presId="urn:microsoft.com/office/officeart/2009/3/layout/DescendingProcess"/>
    <dgm:cxn modelId="{BAD783A2-AD4D-4495-9800-2691E29422DC}" type="presParOf" srcId="{FBA4E53E-2BA9-41B2-9F2C-0F92A5EB306A}" destId="{317539A9-E7F7-43E1-87A0-A0C30907BAB1}" srcOrd="0" destOrd="0" presId="urn:microsoft.com/office/officeart/2009/3/layout/DescendingProcess"/>
    <dgm:cxn modelId="{9F1865C8-6DD1-4141-8A8C-A7BC01F87638}" type="presParOf" srcId="{FBA4E53E-2BA9-41B2-9F2C-0F92A5EB306A}" destId="{7D775C44-B33B-46FD-BB75-75495B931563}" srcOrd="1" destOrd="0" presId="urn:microsoft.com/office/officeart/2009/3/layout/DescendingProcess"/>
    <dgm:cxn modelId="{216EBEAE-BCAE-46BF-8EE5-CD11377CDA25}" type="presParOf" srcId="{FBA4E53E-2BA9-41B2-9F2C-0F92A5EB306A}" destId="{45F62935-8B35-473D-B75D-E02841DB181F}" srcOrd="2" destOrd="0" presId="urn:microsoft.com/office/officeart/2009/3/layout/DescendingProcess"/>
    <dgm:cxn modelId="{623CDE30-E67B-4863-B2AC-3FC24B2FAFCA}" type="presParOf" srcId="{FBA4E53E-2BA9-41B2-9F2C-0F92A5EB306A}" destId="{401C1C4D-3B1B-4F9E-8F98-B43CD8909F10}" srcOrd="3" destOrd="0" presId="urn:microsoft.com/office/officeart/2009/3/layout/DescendingProcess"/>
    <dgm:cxn modelId="{ACBF06AF-9C80-48FD-834E-33D8575CF191}" type="presParOf" srcId="{401C1C4D-3B1B-4F9E-8F98-B43CD8909F10}" destId="{0EE04B7A-6B0B-46CF-A90A-C1B10168590D}" srcOrd="0" destOrd="0" presId="urn:microsoft.com/office/officeart/2009/3/layout/DescendingProcess"/>
    <dgm:cxn modelId="{CB390C1D-842C-4C62-9A40-580661C66B36}" type="presParOf" srcId="{FBA4E53E-2BA9-41B2-9F2C-0F92A5EB306A}" destId="{DCCDC418-D6C7-4731-8B1B-25240BBC21D0}" srcOrd="4" destOrd="0" presId="urn:microsoft.com/office/officeart/2009/3/layout/DescendingProcess"/>
    <dgm:cxn modelId="{D620BAC1-0170-40C4-8FDF-B5D37B0AF768}" type="presParOf" srcId="{FBA4E53E-2BA9-41B2-9F2C-0F92A5EB306A}" destId="{9BB8C90C-FD67-4232-ABCE-4A1E6ACA79E8}" srcOrd="5" destOrd="0" presId="urn:microsoft.com/office/officeart/2009/3/layout/DescendingProcess"/>
    <dgm:cxn modelId="{41E89356-8C78-4BD3-8AE9-DC1C9E8D8A58}" type="presParOf" srcId="{9BB8C90C-FD67-4232-ABCE-4A1E6ACA79E8}" destId="{0110CDE3-9A34-40C7-9380-8124B2F53FB5}" srcOrd="0" destOrd="0" presId="urn:microsoft.com/office/officeart/2009/3/layout/DescendingProcess"/>
    <dgm:cxn modelId="{6360BBC2-D28A-4701-9DEE-11402C3B7AD5}" type="presParOf" srcId="{FBA4E53E-2BA9-41B2-9F2C-0F92A5EB306A}" destId="{D4D56B4E-2AB6-4445-B086-21C9390ACF9F}" srcOrd="6" destOrd="0" presId="urn:microsoft.com/office/officeart/2009/3/layout/DescendingProcess"/>
    <dgm:cxn modelId="{8F40CDD2-E5D1-47E3-BFDC-8DD295E3D369}" type="presParOf" srcId="{FBA4E53E-2BA9-41B2-9F2C-0F92A5EB306A}" destId="{3D5F0767-F0CE-431B-BDE4-B6E546178AD2}" srcOrd="7" destOrd="0" presId="urn:microsoft.com/office/officeart/2009/3/layout/DescendingProcess"/>
    <dgm:cxn modelId="{3A346759-F30A-49BC-B092-6FB1405AFDA7}" type="presParOf" srcId="{3D5F0767-F0CE-431B-BDE4-B6E546178AD2}" destId="{07D52F82-44CB-40C9-83AF-5C8885D37601}" srcOrd="0" destOrd="0" presId="urn:microsoft.com/office/officeart/2009/3/layout/DescendingProcess"/>
    <dgm:cxn modelId="{A36EF3E1-7A03-4F5B-9945-B61B937966FE}" type="presParOf" srcId="{FBA4E53E-2BA9-41B2-9F2C-0F92A5EB306A}" destId="{334992A3-712F-4B8B-9D49-7404FF9A835A}" srcOrd="8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85F19-3E86-48BE-9B73-EC4E9BC9360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7337ED4-27D3-46C6-ABD2-46B9009EF1D3}">
      <dgm:prSet phldrT="[文本]"/>
      <dgm:spPr>
        <a:solidFill>
          <a:srgbClr val="FF0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入队仪式</a:t>
          </a:r>
          <a:endParaRPr lang="zh-CN" altLang="en-US" dirty="0"/>
        </a:p>
      </dgm:t>
    </dgm:pt>
    <dgm:pt modelId="{89D5682F-D4A2-4E3D-A01A-6AF24565120C}" type="parTrans" cxnId="{A057E641-D0E7-49D8-8A68-99FFB2DFF785}">
      <dgm:prSet/>
      <dgm:spPr/>
      <dgm:t>
        <a:bodyPr/>
        <a:lstStyle/>
        <a:p>
          <a:endParaRPr lang="zh-CN" altLang="en-US"/>
        </a:p>
      </dgm:t>
    </dgm:pt>
    <dgm:pt modelId="{DA50C506-BC8C-4D89-95A8-8B9E656EE5D2}" type="sibTrans" cxnId="{A057E641-D0E7-49D8-8A68-99FFB2DFF785}">
      <dgm:prSet/>
      <dgm:spPr/>
      <dgm:t>
        <a:bodyPr/>
        <a:lstStyle/>
        <a:p>
          <a:endParaRPr lang="zh-CN" altLang="en-US"/>
        </a:p>
      </dgm:t>
    </dgm:pt>
    <dgm:pt modelId="{2BA6D888-E519-48CA-AFD6-A71DA5C4FB1F}">
      <dgm:prSet phldrT="[文本]"/>
      <dgm:spPr>
        <a:solidFill>
          <a:srgbClr val="00B0F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观看表演</a:t>
          </a:r>
          <a:endParaRPr lang="zh-CN" altLang="en-US" dirty="0"/>
        </a:p>
      </dgm:t>
    </dgm:pt>
    <dgm:pt modelId="{A5B13705-E7EA-49F0-85AC-761E7CEA049B}" type="parTrans" cxnId="{328C3793-AC41-4542-A99C-DDAB3222844C}">
      <dgm:prSet/>
      <dgm:spPr/>
      <dgm:t>
        <a:bodyPr/>
        <a:lstStyle/>
        <a:p>
          <a:endParaRPr lang="zh-CN" altLang="en-US"/>
        </a:p>
      </dgm:t>
    </dgm:pt>
    <dgm:pt modelId="{B6710493-705C-4F0E-8E13-752FC8E551C8}" type="sibTrans" cxnId="{328C3793-AC41-4542-A99C-DDAB3222844C}">
      <dgm:prSet/>
      <dgm:spPr/>
      <dgm:t>
        <a:bodyPr/>
        <a:lstStyle/>
        <a:p>
          <a:endParaRPr lang="zh-CN" altLang="en-US"/>
        </a:p>
      </dgm:t>
    </dgm:pt>
    <dgm:pt modelId="{DEEADF9D-BA05-449B-BC3E-0198CF62EC39}">
      <dgm:prSet phldrT="[文本]"/>
      <dgm:spPr>
        <a:solidFill>
          <a:srgbClr val="00B05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参观军营</a:t>
          </a:r>
          <a:endParaRPr lang="zh-CN" altLang="en-US" dirty="0"/>
        </a:p>
      </dgm:t>
    </dgm:pt>
    <dgm:pt modelId="{B6B13DB7-23DA-44E2-B6E7-383A152AA2F0}" type="parTrans" cxnId="{9805A0D0-5D91-4D55-BCD3-CAB832B74DCF}">
      <dgm:prSet/>
      <dgm:spPr/>
      <dgm:t>
        <a:bodyPr/>
        <a:lstStyle/>
        <a:p>
          <a:endParaRPr lang="zh-CN" altLang="en-US"/>
        </a:p>
      </dgm:t>
    </dgm:pt>
    <dgm:pt modelId="{CC21F284-EA43-4967-96BF-5E88E7FF4682}" type="sibTrans" cxnId="{9805A0D0-5D91-4D55-BCD3-CAB832B74DCF}">
      <dgm:prSet/>
      <dgm:spPr/>
      <dgm:t>
        <a:bodyPr/>
        <a:lstStyle/>
        <a:p>
          <a:endParaRPr lang="zh-CN" altLang="en-US"/>
        </a:p>
      </dgm:t>
    </dgm:pt>
    <dgm:pt modelId="{7F7CF191-A5B2-43EC-B8FD-AC11B62F8525}">
      <dgm:prSet phldrT="[文本]"/>
      <dgm:spPr>
        <a:solidFill>
          <a:srgbClr val="FFFF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合影留念</a:t>
          </a:r>
          <a:endParaRPr lang="zh-CN" altLang="en-US" dirty="0"/>
        </a:p>
      </dgm:t>
    </dgm:pt>
    <dgm:pt modelId="{3DA0297F-E2ED-4C0A-A799-616A24786AAF}" type="parTrans" cxnId="{0915B935-9B43-41CC-BE26-05338866CAD8}">
      <dgm:prSet/>
      <dgm:spPr/>
      <dgm:t>
        <a:bodyPr/>
        <a:lstStyle/>
        <a:p>
          <a:endParaRPr lang="zh-CN" altLang="en-US"/>
        </a:p>
      </dgm:t>
    </dgm:pt>
    <dgm:pt modelId="{CB5C7ED0-016F-4A88-8362-C071308D9356}" type="sibTrans" cxnId="{0915B935-9B43-41CC-BE26-05338866CAD8}">
      <dgm:prSet/>
      <dgm:spPr/>
      <dgm:t>
        <a:bodyPr/>
        <a:lstStyle/>
        <a:p>
          <a:endParaRPr lang="zh-CN" altLang="en-US"/>
        </a:p>
      </dgm:t>
    </dgm:pt>
    <dgm:pt modelId="{A9830F0B-213E-4FFC-89AE-74DE9DA83D47}" type="pres">
      <dgm:prSet presAssocID="{C2D85F19-3E86-48BE-9B73-EC4E9BC936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515F55-96B5-4118-AE54-0869250533A2}" type="pres">
      <dgm:prSet presAssocID="{77337ED4-27D3-46C6-ABD2-46B9009EF1D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5806DE-9C40-422F-B259-024BCEDEC1AA}" type="pres">
      <dgm:prSet presAssocID="{DA50C506-BC8C-4D89-95A8-8B9E656EE5D2}" presName="space" presStyleCnt="0"/>
      <dgm:spPr/>
    </dgm:pt>
    <dgm:pt modelId="{E277A70A-A98C-4B49-91CA-6F065A747338}" type="pres">
      <dgm:prSet presAssocID="{2BA6D888-E519-48CA-AFD6-A71DA5C4FB1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DBFF4E-00A8-448B-94B1-CE095A364088}" type="pres">
      <dgm:prSet presAssocID="{B6710493-705C-4F0E-8E13-752FC8E551C8}" presName="space" presStyleCnt="0"/>
      <dgm:spPr/>
    </dgm:pt>
    <dgm:pt modelId="{09E41476-608E-4E34-B749-BD6EF342EC46}" type="pres">
      <dgm:prSet presAssocID="{DEEADF9D-BA05-449B-BC3E-0198CF62EC3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72AB55-F1F5-4C0F-A88C-79B93F1001CC}" type="pres">
      <dgm:prSet presAssocID="{CC21F284-EA43-4967-96BF-5E88E7FF4682}" presName="space" presStyleCnt="0"/>
      <dgm:spPr/>
    </dgm:pt>
    <dgm:pt modelId="{C69720B4-1BA4-4239-8DD8-A9C53231A247}" type="pres">
      <dgm:prSet presAssocID="{7F7CF191-A5B2-43EC-B8FD-AC11B62F852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A5EC05-3354-43F7-A437-81EE9B76C68F}" type="presOf" srcId="{DEEADF9D-BA05-449B-BC3E-0198CF62EC39}" destId="{09E41476-608E-4E34-B749-BD6EF342EC46}" srcOrd="0" destOrd="0" presId="urn:microsoft.com/office/officeart/2005/8/layout/venn3"/>
    <dgm:cxn modelId="{A057E641-D0E7-49D8-8A68-99FFB2DFF785}" srcId="{C2D85F19-3E86-48BE-9B73-EC4E9BC93607}" destId="{77337ED4-27D3-46C6-ABD2-46B9009EF1D3}" srcOrd="0" destOrd="0" parTransId="{89D5682F-D4A2-4E3D-A01A-6AF24565120C}" sibTransId="{DA50C506-BC8C-4D89-95A8-8B9E656EE5D2}"/>
    <dgm:cxn modelId="{D9695D11-27F1-4E98-A980-599AC9A236FB}" type="presOf" srcId="{C2D85F19-3E86-48BE-9B73-EC4E9BC93607}" destId="{A9830F0B-213E-4FFC-89AE-74DE9DA83D47}" srcOrd="0" destOrd="0" presId="urn:microsoft.com/office/officeart/2005/8/layout/venn3"/>
    <dgm:cxn modelId="{9805A0D0-5D91-4D55-BCD3-CAB832B74DCF}" srcId="{C2D85F19-3E86-48BE-9B73-EC4E9BC93607}" destId="{DEEADF9D-BA05-449B-BC3E-0198CF62EC39}" srcOrd="2" destOrd="0" parTransId="{B6B13DB7-23DA-44E2-B6E7-383A152AA2F0}" sibTransId="{CC21F284-EA43-4967-96BF-5E88E7FF4682}"/>
    <dgm:cxn modelId="{328C3793-AC41-4542-A99C-DDAB3222844C}" srcId="{C2D85F19-3E86-48BE-9B73-EC4E9BC93607}" destId="{2BA6D888-E519-48CA-AFD6-A71DA5C4FB1F}" srcOrd="1" destOrd="0" parTransId="{A5B13705-E7EA-49F0-85AC-761E7CEA049B}" sibTransId="{B6710493-705C-4F0E-8E13-752FC8E551C8}"/>
    <dgm:cxn modelId="{348C6D17-6471-483F-8945-AE7C20685A54}" type="presOf" srcId="{77337ED4-27D3-46C6-ABD2-46B9009EF1D3}" destId="{FD515F55-96B5-4118-AE54-0869250533A2}" srcOrd="0" destOrd="0" presId="urn:microsoft.com/office/officeart/2005/8/layout/venn3"/>
    <dgm:cxn modelId="{98E5600F-27F4-4628-8C64-B2CF50BCB5CC}" type="presOf" srcId="{2BA6D888-E519-48CA-AFD6-A71DA5C4FB1F}" destId="{E277A70A-A98C-4B49-91CA-6F065A747338}" srcOrd="0" destOrd="0" presId="urn:microsoft.com/office/officeart/2005/8/layout/venn3"/>
    <dgm:cxn modelId="{0915B935-9B43-41CC-BE26-05338866CAD8}" srcId="{C2D85F19-3E86-48BE-9B73-EC4E9BC93607}" destId="{7F7CF191-A5B2-43EC-B8FD-AC11B62F8525}" srcOrd="3" destOrd="0" parTransId="{3DA0297F-E2ED-4C0A-A799-616A24786AAF}" sibTransId="{CB5C7ED0-016F-4A88-8362-C071308D9356}"/>
    <dgm:cxn modelId="{AC4D2770-E891-4F3A-8426-767F7F4F7E44}" type="presOf" srcId="{7F7CF191-A5B2-43EC-B8FD-AC11B62F8525}" destId="{C69720B4-1BA4-4239-8DD8-A9C53231A247}" srcOrd="0" destOrd="0" presId="urn:microsoft.com/office/officeart/2005/8/layout/venn3"/>
    <dgm:cxn modelId="{CD1DE2D7-99E5-4C92-A218-F6496D622C6A}" type="presParOf" srcId="{A9830F0B-213E-4FFC-89AE-74DE9DA83D47}" destId="{FD515F55-96B5-4118-AE54-0869250533A2}" srcOrd="0" destOrd="0" presId="urn:microsoft.com/office/officeart/2005/8/layout/venn3"/>
    <dgm:cxn modelId="{656028C7-A31B-46BD-A661-7AFEAA0C8478}" type="presParOf" srcId="{A9830F0B-213E-4FFC-89AE-74DE9DA83D47}" destId="{E85806DE-9C40-422F-B259-024BCEDEC1AA}" srcOrd="1" destOrd="0" presId="urn:microsoft.com/office/officeart/2005/8/layout/venn3"/>
    <dgm:cxn modelId="{ABCDD0E8-21CB-443D-A351-82DEA841F355}" type="presParOf" srcId="{A9830F0B-213E-4FFC-89AE-74DE9DA83D47}" destId="{E277A70A-A98C-4B49-91CA-6F065A747338}" srcOrd="2" destOrd="0" presId="urn:microsoft.com/office/officeart/2005/8/layout/venn3"/>
    <dgm:cxn modelId="{70C38987-6378-4F45-B1DE-728911A37648}" type="presParOf" srcId="{A9830F0B-213E-4FFC-89AE-74DE9DA83D47}" destId="{FDDBFF4E-00A8-448B-94B1-CE095A364088}" srcOrd="3" destOrd="0" presId="urn:microsoft.com/office/officeart/2005/8/layout/venn3"/>
    <dgm:cxn modelId="{811E8263-56BA-48B5-A74A-B2F45F9410DD}" type="presParOf" srcId="{A9830F0B-213E-4FFC-89AE-74DE9DA83D47}" destId="{09E41476-608E-4E34-B749-BD6EF342EC46}" srcOrd="4" destOrd="0" presId="urn:microsoft.com/office/officeart/2005/8/layout/venn3"/>
    <dgm:cxn modelId="{3F74FDAB-1BD6-4113-9FDA-F112513B57B6}" type="presParOf" srcId="{A9830F0B-213E-4FFC-89AE-74DE9DA83D47}" destId="{BE72AB55-F1F5-4C0F-A88C-79B93F1001CC}" srcOrd="5" destOrd="0" presId="urn:microsoft.com/office/officeart/2005/8/layout/venn3"/>
    <dgm:cxn modelId="{51B6FA66-EC4A-47E9-808B-1771AE8853DB}" type="presParOf" srcId="{A9830F0B-213E-4FFC-89AE-74DE9DA83D47}" destId="{C69720B4-1BA4-4239-8DD8-A9C53231A24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539A9-E7F7-43E1-87A0-A0C30907BAB1}">
      <dsp:nvSpPr>
        <dsp:cNvPr id="0" name=""/>
        <dsp:cNvSpPr/>
      </dsp:nvSpPr>
      <dsp:spPr>
        <a:xfrm rot="4396374">
          <a:off x="1859870" y="900631"/>
          <a:ext cx="3907079" cy="2724700"/>
        </a:xfrm>
        <a:prstGeom prst="swooshArrow">
          <a:avLst>
            <a:gd name="adj1" fmla="val 16310"/>
            <a:gd name="adj2" fmla="val 31370"/>
          </a:avLst>
        </a:prstGeom>
        <a:solidFill>
          <a:srgbClr val="00B0F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04B7A-6B0B-46CF-A90A-C1B10168590D}">
      <dsp:nvSpPr>
        <dsp:cNvPr id="0" name=""/>
        <dsp:cNvSpPr/>
      </dsp:nvSpPr>
      <dsp:spPr>
        <a:xfrm>
          <a:off x="3323475" y="1256407"/>
          <a:ext cx="98665" cy="9866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0CDE3-9A34-40C7-9380-8124B2F53FB5}">
      <dsp:nvSpPr>
        <dsp:cNvPr id="0" name=""/>
        <dsp:cNvSpPr/>
      </dsp:nvSpPr>
      <dsp:spPr>
        <a:xfrm>
          <a:off x="3999065" y="1801333"/>
          <a:ext cx="98665" cy="9866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52F82-44CB-40C9-83AF-5C8885D37601}">
      <dsp:nvSpPr>
        <dsp:cNvPr id="0" name=""/>
        <dsp:cNvSpPr/>
      </dsp:nvSpPr>
      <dsp:spPr>
        <a:xfrm>
          <a:off x="4505385" y="2438588"/>
          <a:ext cx="98665" cy="9866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75C44-B33B-46FD-BB75-75495B931563}">
      <dsp:nvSpPr>
        <dsp:cNvPr id="0" name=""/>
        <dsp:cNvSpPr/>
      </dsp:nvSpPr>
      <dsp:spPr>
        <a:xfrm>
          <a:off x="1795485" y="100606"/>
          <a:ext cx="1326269" cy="580148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rgbClr val="002060"/>
              </a:solidFill>
            </a:rPr>
            <a:t>活动背景</a:t>
          </a:r>
          <a:endParaRPr lang="zh-CN" altLang="en-US" sz="2200" kern="1200" dirty="0">
            <a:solidFill>
              <a:srgbClr val="002060"/>
            </a:solidFill>
          </a:endParaRPr>
        </a:p>
      </dsp:txBody>
      <dsp:txXfrm>
        <a:off x="1795485" y="100606"/>
        <a:ext cx="1326269" cy="580148"/>
      </dsp:txXfrm>
    </dsp:sp>
    <dsp:sp modelId="{45F62935-8B35-473D-B75D-E02841DB181F}">
      <dsp:nvSpPr>
        <dsp:cNvPr id="0" name=""/>
        <dsp:cNvSpPr/>
      </dsp:nvSpPr>
      <dsp:spPr>
        <a:xfrm>
          <a:off x="3857777" y="680751"/>
          <a:ext cx="1337140" cy="716000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活动目标</a:t>
          </a:r>
          <a:endParaRPr lang="zh-CN" altLang="en-US" sz="2200" kern="1200" dirty="0"/>
        </a:p>
      </dsp:txBody>
      <dsp:txXfrm>
        <a:off x="3857777" y="680751"/>
        <a:ext cx="1337140" cy="716000"/>
      </dsp:txXfrm>
    </dsp:sp>
    <dsp:sp modelId="{DCCDC418-D6C7-4731-8B1B-25240BBC21D0}">
      <dsp:nvSpPr>
        <dsp:cNvPr id="0" name=""/>
        <dsp:cNvSpPr/>
      </dsp:nvSpPr>
      <dsp:spPr>
        <a:xfrm>
          <a:off x="2359042" y="1828796"/>
          <a:ext cx="1482704" cy="724154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活动对象及前期准备</a:t>
          </a:r>
          <a:endParaRPr lang="zh-CN" altLang="en-US" sz="2200" kern="1200" dirty="0"/>
        </a:p>
      </dsp:txBody>
      <dsp:txXfrm>
        <a:off x="2359042" y="1828796"/>
        <a:ext cx="1482704" cy="724154"/>
      </dsp:txXfrm>
    </dsp:sp>
    <dsp:sp modelId="{D4D56B4E-2AB6-4445-B086-21C9390ACF9F}">
      <dsp:nvSpPr>
        <dsp:cNvPr id="0" name=""/>
        <dsp:cNvSpPr/>
      </dsp:nvSpPr>
      <dsp:spPr>
        <a:xfrm>
          <a:off x="5010072" y="1972816"/>
          <a:ext cx="1237401" cy="724154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活动过程</a:t>
          </a:r>
          <a:endParaRPr lang="zh-CN" altLang="en-US" sz="2200" kern="1200" dirty="0"/>
        </a:p>
      </dsp:txBody>
      <dsp:txXfrm>
        <a:off x="5010072" y="1972816"/>
        <a:ext cx="1237401" cy="724154"/>
      </dsp:txXfrm>
    </dsp:sp>
    <dsp:sp modelId="{334992A3-712F-4B8B-9D49-7404FF9A835A}">
      <dsp:nvSpPr>
        <dsp:cNvPr id="0" name=""/>
        <dsp:cNvSpPr/>
      </dsp:nvSpPr>
      <dsp:spPr>
        <a:xfrm>
          <a:off x="4546852" y="3801808"/>
          <a:ext cx="1570038" cy="724154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活动</a:t>
          </a:r>
          <a:r>
            <a:rPr lang="zh-CN" altLang="en-US" sz="2200" kern="1200" dirty="0" smtClean="0"/>
            <a:t>总结与反思</a:t>
          </a:r>
          <a:endParaRPr lang="zh-CN" altLang="en-US" sz="2200" kern="1200" dirty="0"/>
        </a:p>
      </dsp:txBody>
      <dsp:txXfrm>
        <a:off x="4546852" y="3801808"/>
        <a:ext cx="1570038" cy="724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5F55-96B5-4118-AE54-0869250533A2}">
      <dsp:nvSpPr>
        <dsp:cNvPr id="0" name=""/>
        <dsp:cNvSpPr/>
      </dsp:nvSpPr>
      <dsp:spPr>
        <a:xfrm>
          <a:off x="2411" y="1053455"/>
          <a:ext cx="2419052" cy="241905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入队仪式</a:t>
          </a:r>
          <a:endParaRPr lang="zh-CN" altLang="en-US" sz="5300" kern="1200" dirty="0"/>
        </a:p>
      </dsp:txBody>
      <dsp:txXfrm>
        <a:off x="356673" y="1407717"/>
        <a:ext cx="1710528" cy="1710528"/>
      </dsp:txXfrm>
    </dsp:sp>
    <dsp:sp modelId="{E277A70A-A98C-4B49-91CA-6F065A747338}">
      <dsp:nvSpPr>
        <dsp:cNvPr id="0" name=""/>
        <dsp:cNvSpPr/>
      </dsp:nvSpPr>
      <dsp:spPr>
        <a:xfrm>
          <a:off x="1937652" y="1053455"/>
          <a:ext cx="2419052" cy="2419052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观看表演</a:t>
          </a:r>
          <a:endParaRPr lang="zh-CN" altLang="en-US" sz="5300" kern="1200" dirty="0"/>
        </a:p>
      </dsp:txBody>
      <dsp:txXfrm>
        <a:off x="2291914" y="1407717"/>
        <a:ext cx="1710528" cy="1710528"/>
      </dsp:txXfrm>
    </dsp:sp>
    <dsp:sp modelId="{09E41476-608E-4E34-B749-BD6EF342EC46}">
      <dsp:nvSpPr>
        <dsp:cNvPr id="0" name=""/>
        <dsp:cNvSpPr/>
      </dsp:nvSpPr>
      <dsp:spPr>
        <a:xfrm>
          <a:off x="3872894" y="1053455"/>
          <a:ext cx="2419052" cy="2419052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参观军营</a:t>
          </a:r>
          <a:endParaRPr lang="zh-CN" altLang="en-US" sz="5300" kern="1200" dirty="0"/>
        </a:p>
      </dsp:txBody>
      <dsp:txXfrm>
        <a:off x="4227156" y="1407717"/>
        <a:ext cx="1710528" cy="1710528"/>
      </dsp:txXfrm>
    </dsp:sp>
    <dsp:sp modelId="{C69720B4-1BA4-4239-8DD8-A9C53231A247}">
      <dsp:nvSpPr>
        <dsp:cNvPr id="0" name=""/>
        <dsp:cNvSpPr/>
      </dsp:nvSpPr>
      <dsp:spPr>
        <a:xfrm>
          <a:off x="5808136" y="1053455"/>
          <a:ext cx="2419052" cy="2419052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合影留念</a:t>
          </a:r>
          <a:endParaRPr lang="zh-CN" altLang="en-US" sz="5300" kern="1200" dirty="0"/>
        </a:p>
      </dsp:txBody>
      <dsp:txXfrm>
        <a:off x="6162398" y="1407717"/>
        <a:ext cx="1710528" cy="1710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进</a:t>
            </a:r>
            <a:r>
              <a:rPr lang="zh-CN" altLang="en-US" dirty="0" smtClean="0"/>
              <a:t>军营</a:t>
            </a:r>
            <a:r>
              <a:rPr lang="zh-CN" altLang="en-US" dirty="0" smtClean="0"/>
              <a:t>、学规则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——</a:t>
            </a:r>
            <a:r>
              <a:rPr lang="zh-CN" altLang="en-US" sz="2400" dirty="0" smtClean="0"/>
              <a:t>少先队活动说课课件</a:t>
            </a:r>
            <a:endParaRPr lang="zh-CN" altLang="en-US" sz="2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荆门市楚天学校</a:t>
            </a:r>
            <a:r>
              <a:rPr lang="en-US" altLang="zh-CN" dirty="0" smtClean="0">
                <a:solidFill>
                  <a:schemeClr val="tx1"/>
                </a:solidFill>
              </a:rPr>
              <a:t>——</a:t>
            </a:r>
            <a:r>
              <a:rPr lang="zh-CN" altLang="en-US" dirty="0" smtClean="0">
                <a:solidFill>
                  <a:schemeClr val="tx1"/>
                </a:solidFill>
              </a:rPr>
              <a:t>曹霞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参观军营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07" y="2060848"/>
            <a:ext cx="5499342" cy="4293096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060848"/>
            <a:ext cx="4860032" cy="4293096"/>
          </a:xfrm>
        </p:spPr>
      </p:pic>
    </p:spTree>
    <p:extLst>
      <p:ext uri="{BB962C8B-B14F-4D97-AF65-F5344CB8AC3E}">
        <p14:creationId xmlns:p14="http://schemas.microsoft.com/office/powerpoint/2010/main" val="19255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/>
              <a:t>合影留念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11007" cy="4509121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419872" cy="2808312"/>
          </a:xfrm>
        </p:spPr>
      </p:pic>
    </p:spTree>
    <p:extLst>
      <p:ext uri="{BB962C8B-B14F-4D97-AF65-F5344CB8AC3E}">
        <p14:creationId xmlns:p14="http://schemas.microsoft.com/office/powerpoint/2010/main" val="4716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通过这次</a:t>
            </a:r>
            <a:r>
              <a:rPr lang="zh-CN" altLang="en-US" dirty="0" smtClean="0"/>
              <a:t>“进军营、学规则”</a:t>
            </a:r>
            <a:r>
              <a:rPr lang="zh-CN" altLang="en-US" dirty="0"/>
              <a:t>实践活动，</a:t>
            </a:r>
            <a:r>
              <a:rPr lang="zh-CN" altLang="en-US" dirty="0" smtClean="0"/>
              <a:t>不仅让参加本次活动的学生有</a:t>
            </a:r>
            <a:r>
              <a:rPr lang="zh-CN" altLang="en-US" dirty="0"/>
              <a:t>一个永远铭记心底的入队仪式，</a:t>
            </a:r>
            <a:r>
              <a:rPr lang="zh-CN" altLang="en-US" dirty="0" smtClean="0"/>
              <a:t>还让同学们学习了部队</a:t>
            </a:r>
            <a:r>
              <a:rPr lang="zh-CN" altLang="en-US" dirty="0"/>
              <a:t>严谨的组织纪律</a:t>
            </a:r>
            <a:r>
              <a:rPr lang="zh-CN" altLang="en-US" dirty="0" smtClean="0"/>
              <a:t>，进一步将楚天学校的“规则教育”贯彻落实。在了解</a:t>
            </a:r>
            <a:r>
              <a:rPr lang="zh-CN" altLang="en-US" dirty="0"/>
              <a:t>国防知识的同时</a:t>
            </a:r>
            <a:r>
              <a:rPr lang="zh-CN" altLang="en-US" dirty="0" smtClean="0"/>
              <a:t>，培养学生良好</a:t>
            </a:r>
            <a:r>
              <a:rPr lang="zh-CN" altLang="en-US" dirty="0"/>
              <a:t>的组织纪律观念</a:t>
            </a:r>
            <a:r>
              <a:rPr lang="zh-CN" altLang="en-US" dirty="0" smtClean="0"/>
              <a:t>，增强学生自立自强的生活品质，坚定他们</a:t>
            </a:r>
            <a:r>
              <a:rPr lang="zh-CN" altLang="en-US" dirty="0"/>
              <a:t>朴素的爱国主义情感，树立正确的社会主义核心价值观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91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01009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8800" dirty="0" smtClean="0"/>
              <a:t>谢谢大家！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5111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737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3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</a:t>
            </a:r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少年军校</a:t>
            </a:r>
            <a:r>
              <a:rPr lang="zh-CN" altLang="en-US" dirty="0" smtClean="0"/>
              <a:t>”是少先队对儿童进行教育的重要载体。</a:t>
            </a:r>
            <a:endParaRPr lang="en-US" altLang="zh-CN" dirty="0" smtClean="0"/>
          </a:p>
          <a:p>
            <a:r>
              <a:rPr lang="zh-CN" altLang="zh-CN" dirty="0"/>
              <a:t>是实施素质教育和加强未成年人思想道德建设的重要</a:t>
            </a:r>
            <a:r>
              <a:rPr lang="zh-CN" altLang="zh-CN" dirty="0" smtClean="0"/>
              <a:t>抓手</a:t>
            </a:r>
            <a:endParaRPr lang="en-US" altLang="zh-CN" dirty="0"/>
          </a:p>
          <a:p>
            <a:r>
              <a:rPr lang="zh-CN" altLang="zh-CN" dirty="0"/>
              <a:t>是加强少先队活动的普遍性、针对性、适用性的重要</a:t>
            </a:r>
            <a:r>
              <a:rPr lang="zh-CN" altLang="zh-CN" dirty="0" smtClean="0"/>
              <a:t>突破口</a:t>
            </a:r>
            <a:endParaRPr lang="en-US" altLang="zh-CN" dirty="0" smtClean="0"/>
          </a:p>
          <a:p>
            <a:r>
              <a:rPr lang="zh-CN" altLang="en-US" dirty="0" smtClean="0"/>
              <a:t>是</a:t>
            </a:r>
            <a:r>
              <a:rPr lang="zh-CN" altLang="en-US" dirty="0" smtClean="0"/>
              <a:t>我校对学生进行“规则教育”的一种有效的方式。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0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践行我校“规则教育”思想</a:t>
            </a:r>
            <a:r>
              <a:rPr lang="zh-CN" altLang="zh-CN" dirty="0" smtClean="0"/>
              <a:t>培养</a:t>
            </a:r>
            <a:r>
              <a:rPr lang="zh-CN" altLang="zh-CN" dirty="0"/>
              <a:t>学生良好的规则意识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zh-CN" dirty="0"/>
              <a:t>培养和提高学生的纪律意识、团队意识和良好的行为习惯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加强学生的爱国主义教育，做社会主义的</a:t>
            </a:r>
            <a:r>
              <a:rPr lang="zh-CN" altLang="en-US" dirty="0" smtClean="0"/>
              <a:t>接班人。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9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活动对象</a:t>
            </a:r>
            <a:r>
              <a:rPr lang="zh-CN" altLang="en-US" dirty="0" smtClean="0"/>
              <a:t>及负责人员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活动对象</a:t>
            </a:r>
            <a:r>
              <a:rPr lang="zh-CN" altLang="en-US" dirty="0" smtClean="0"/>
              <a:t>：二年级</a:t>
            </a:r>
            <a:endParaRPr lang="en-US" altLang="zh-CN" dirty="0" smtClean="0"/>
          </a:p>
          <a:p>
            <a:r>
              <a:rPr lang="zh-CN" altLang="en-US" dirty="0" smtClean="0"/>
              <a:t>负责人员：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zh-CN" dirty="0" smtClean="0"/>
              <a:t>活动</a:t>
            </a:r>
            <a:r>
              <a:rPr lang="zh-CN" altLang="zh-CN" dirty="0"/>
              <a:t>小组组长：</a:t>
            </a:r>
            <a:r>
              <a:rPr lang="zh-CN" altLang="zh-CN" dirty="0" smtClean="0"/>
              <a:t>赵</a:t>
            </a:r>
            <a:r>
              <a:rPr lang="zh-CN" altLang="en-US" dirty="0" smtClean="0"/>
              <a:t>绪</a:t>
            </a:r>
            <a:r>
              <a:rPr lang="zh-CN" altLang="zh-CN" dirty="0" smtClean="0"/>
              <a:t>然 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戴若</a:t>
            </a:r>
            <a:r>
              <a:rPr lang="zh-CN" altLang="en-US" dirty="0" smtClean="0"/>
              <a:t>迅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zh-CN" dirty="0" smtClean="0"/>
              <a:t>活动</a:t>
            </a:r>
            <a:r>
              <a:rPr lang="zh-CN" altLang="zh-CN" dirty="0"/>
              <a:t>小组成员：杨春艳、陈锦男、杨 晓</a:t>
            </a:r>
            <a:r>
              <a:rPr lang="zh-CN" altLang="zh-CN" dirty="0" smtClean="0"/>
              <a:t>、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曹</a:t>
            </a:r>
            <a:r>
              <a:rPr lang="en-US" altLang="zh-CN" dirty="0" smtClean="0"/>
              <a:t>  </a:t>
            </a:r>
            <a:r>
              <a:rPr lang="zh-CN" altLang="zh-CN" dirty="0"/>
              <a:t>霞</a:t>
            </a:r>
            <a:r>
              <a:rPr lang="en-US" altLang="zh-CN" dirty="0"/>
              <a:t>   </a:t>
            </a:r>
            <a:endParaRPr lang="zh-CN" altLang="zh-CN" dirty="0"/>
          </a:p>
          <a:p>
            <a:r>
              <a:rPr lang="en-US" altLang="zh-CN" dirty="0" smtClean="0"/>
              <a:t>     </a:t>
            </a:r>
            <a:r>
              <a:rPr lang="zh-CN" altLang="zh-CN" dirty="0" smtClean="0"/>
              <a:t>领</a:t>
            </a:r>
            <a:r>
              <a:rPr lang="en-US" altLang="zh-CN" dirty="0" smtClean="0"/>
              <a:t>  </a:t>
            </a:r>
            <a:r>
              <a:rPr lang="zh-CN" altLang="zh-CN" dirty="0"/>
              <a:t>队：</a:t>
            </a:r>
            <a:r>
              <a:rPr lang="zh-CN" altLang="zh-CN" dirty="0" smtClean="0"/>
              <a:t>杨春艳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9868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前期准备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zh-CN" dirty="0" smtClean="0"/>
              <a:t>赵旭然</a:t>
            </a:r>
            <a:r>
              <a:rPr lang="zh-CN" altLang="en-US" dirty="0" smtClean="0"/>
              <a:t>校长、</a:t>
            </a:r>
            <a:r>
              <a:rPr lang="zh-CN" altLang="zh-CN" dirty="0"/>
              <a:t>戴若</a:t>
            </a:r>
            <a:r>
              <a:rPr lang="zh-CN" altLang="en-US" dirty="0" smtClean="0"/>
              <a:t>迅校长：活动总指挥</a:t>
            </a:r>
            <a:endParaRPr lang="en-US" altLang="zh-CN" dirty="0"/>
          </a:p>
          <a:p>
            <a:r>
              <a:rPr lang="zh-CN" altLang="en-US" dirty="0" smtClean="0"/>
              <a:t>杨春艳</a:t>
            </a:r>
            <a:r>
              <a:rPr lang="zh-CN" altLang="en-US" dirty="0"/>
              <a:t>老师、曹霞老师：负责活动方案、活动</a:t>
            </a:r>
            <a:r>
              <a:rPr lang="zh-CN" altLang="en-US" dirty="0" smtClean="0"/>
              <a:t>流程，</a:t>
            </a:r>
            <a:r>
              <a:rPr lang="zh-CN" altLang="zh-CN" dirty="0" smtClean="0"/>
              <a:t>准备</a:t>
            </a:r>
            <a:r>
              <a:rPr lang="zh-CN" altLang="zh-CN" dirty="0"/>
              <a:t>音箱、</a:t>
            </a:r>
            <a:r>
              <a:rPr lang="zh-CN" altLang="zh-CN" dirty="0" smtClean="0"/>
              <a:t>话筒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r>
              <a:rPr lang="zh-CN" altLang="zh-CN" dirty="0" smtClean="0"/>
              <a:t>陈锦男</a:t>
            </a:r>
            <a:r>
              <a:rPr lang="zh-CN" altLang="zh-CN" dirty="0"/>
              <a:t>老师：（</a:t>
            </a:r>
            <a:r>
              <a:rPr lang="en-US" altLang="zh-CN" dirty="0"/>
              <a:t>1</a:t>
            </a:r>
            <a:r>
              <a:rPr lang="zh-CN" altLang="zh-CN" dirty="0"/>
              <a:t>）根据武警支队提供的资料，于周二之前组织队员向同学们讲解武警支队的信息，让同学们对武警支队有一个初步的认识。（</a:t>
            </a:r>
            <a:r>
              <a:rPr lang="en-US" altLang="zh-CN" dirty="0"/>
              <a:t>2</a:t>
            </a:r>
            <a:r>
              <a:rPr lang="zh-CN" altLang="zh-CN" dirty="0"/>
              <a:t>）挑选</a:t>
            </a:r>
            <a:r>
              <a:rPr lang="en-US" altLang="zh-CN" dirty="0"/>
              <a:t>6</a:t>
            </a:r>
            <a:r>
              <a:rPr lang="zh-CN" altLang="zh-CN" dirty="0"/>
              <a:t>名学生代表，为出席领导戴红领巾。（</a:t>
            </a:r>
            <a:r>
              <a:rPr lang="en-US" altLang="zh-CN" dirty="0"/>
              <a:t>3</a:t>
            </a:r>
            <a:r>
              <a:rPr lang="zh-CN" altLang="zh-CN" dirty="0"/>
              <a:t>）准备播放入队仪式</a:t>
            </a:r>
            <a:r>
              <a:rPr lang="en-US" altLang="zh-CN" dirty="0"/>
              <a:t>U</a:t>
            </a:r>
            <a:r>
              <a:rPr lang="zh-CN" altLang="zh-CN" dirty="0"/>
              <a:t>盘。（</a:t>
            </a:r>
            <a:r>
              <a:rPr lang="en-US" altLang="zh-CN" dirty="0"/>
              <a:t>4</a:t>
            </a:r>
            <a:r>
              <a:rPr lang="zh-CN" altLang="zh-CN" dirty="0"/>
              <a:t>）准备队旗、校旗。</a:t>
            </a:r>
          </a:p>
          <a:p>
            <a:r>
              <a:rPr lang="zh-CN" altLang="zh-CN" dirty="0" smtClean="0"/>
              <a:t>徐云宏</a:t>
            </a:r>
            <a:r>
              <a:rPr lang="zh-CN" altLang="zh-CN" dirty="0"/>
              <a:t>老师：准备</a:t>
            </a:r>
            <a:r>
              <a:rPr lang="en-US" altLang="zh-CN" dirty="0"/>
              <a:t>40</a:t>
            </a:r>
            <a:r>
              <a:rPr lang="zh-CN" altLang="zh-CN" dirty="0"/>
              <a:t>条红领巾（大号，大人用）；篮球二个。</a:t>
            </a:r>
          </a:p>
          <a:p>
            <a:r>
              <a:rPr lang="zh-CN" altLang="zh-CN" dirty="0" smtClean="0"/>
              <a:t>杨晓</a:t>
            </a:r>
            <a:r>
              <a:rPr lang="zh-CN" altLang="zh-CN" dirty="0"/>
              <a:t>老师负责联络协调</a:t>
            </a:r>
            <a:r>
              <a:rPr lang="zh-CN" altLang="en-US" dirty="0"/>
              <a:t>武警</a:t>
            </a:r>
            <a:r>
              <a:rPr lang="zh-CN" altLang="en-US" dirty="0" smtClean="0"/>
              <a:t>支队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r>
              <a:rPr lang="zh-CN" altLang="zh-CN" dirty="0" smtClean="0"/>
              <a:t>各</a:t>
            </a:r>
            <a:r>
              <a:rPr lang="zh-CN" altLang="zh-CN" dirty="0"/>
              <a:t>班主任辅导学生完成我心目中的武警叔叔，我想对他们说的实践作业。（学校统一发纸）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28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活动过程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2160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62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入队仪式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795">
            <a:off x="4957013" y="1233883"/>
            <a:ext cx="4251285" cy="2839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918">
            <a:off x="241895" y="1169603"/>
            <a:ext cx="4224611" cy="2641732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00" y="3789040"/>
            <a:ext cx="4464496" cy="2952328"/>
          </a:xfrm>
        </p:spPr>
      </p:pic>
    </p:spTree>
    <p:extLst>
      <p:ext uri="{BB962C8B-B14F-4D97-AF65-F5344CB8AC3E}">
        <p14:creationId xmlns:p14="http://schemas.microsoft.com/office/powerpoint/2010/main" val="15197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观看表演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4389630" cy="36004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23" y="2348880"/>
            <a:ext cx="477772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424</Words>
  <Application>Microsoft Office PowerPoint</Application>
  <PresentationFormat>全屏显示(4:3)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进军营、学规则 ——少先队活动说课课件</vt:lpstr>
      <vt:lpstr>PowerPoint 演示文稿</vt:lpstr>
      <vt:lpstr>活动背景</vt:lpstr>
      <vt:lpstr>活动目标</vt:lpstr>
      <vt:lpstr>活动对象及负责人员</vt:lpstr>
      <vt:lpstr>前期准备</vt:lpstr>
      <vt:lpstr>活动过程</vt:lpstr>
      <vt:lpstr>入队仪式</vt:lpstr>
      <vt:lpstr>观看表演</vt:lpstr>
      <vt:lpstr>参观军营</vt:lpstr>
      <vt:lpstr>合影留念</vt:lpstr>
      <vt:lpstr>活动总结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19</cp:revision>
  <dcterms:created xsi:type="dcterms:W3CDTF">2016-10-29T07:52:55Z</dcterms:created>
  <dcterms:modified xsi:type="dcterms:W3CDTF">2016-10-30T06:25:01Z</dcterms:modified>
</cp:coreProperties>
</file>