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7" r:id="rId2"/>
    <p:sldId id="264" r:id="rId3"/>
    <p:sldId id="259" r:id="rId4"/>
    <p:sldId id="262" r:id="rId5"/>
    <p:sldId id="263" r:id="rId6"/>
    <p:sldId id="265" r:id="rId7"/>
    <p:sldId id="268" r:id="rId8"/>
    <p:sldId id="266" r:id="rId9"/>
    <p:sldId id="258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FF2F2F"/>
    <a:srgbClr val="FF1919"/>
    <a:srgbClr val="F1AC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D1CA6-67C1-41DB-A573-AB3FECAB1A2F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DE5BD-2AE2-4DE8-808D-4FAC8ECE94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E5BD-2AE2-4DE8-808D-4FAC8ECE94D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A51395-705B-43F7-8A8D-BE21EFA08594}" type="datetimeFigureOut">
              <a:rPr lang="zh-CN" altLang="en-US" smtClean="0"/>
              <a:pPr/>
              <a:t>2015/11/26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E4515A-A8BE-4E5D-A837-9AAE952E4B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8543;&#24030;&#24494;&#38431;&#35838;\&#22799;&#26085;&#39321;&#27668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3043" y="2571744"/>
            <a:ext cx="6500857" cy="1082673"/>
          </a:xfrm>
          <a:scene3d>
            <a:camera prst="orthographicFront">
              <a:rot lat="21299999" lon="21299997" rev="0"/>
            </a:camera>
            <a:lightRig rig="threePt" dir="t"/>
          </a:scene3d>
          <a:sp3d>
            <a:bevelB/>
          </a:sp3d>
        </p:spPr>
        <p:txBody>
          <a:bodyPr>
            <a:noAutofit/>
          </a:bodyPr>
          <a:lstStyle/>
          <a:p>
            <a:pPr eaLnBrk="1" hangingPunct="1"/>
            <a:r>
              <a:rPr lang="zh-CN" altLang="en-US" sz="65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梦想点亮</a:t>
            </a:r>
            <a:r>
              <a:rPr lang="zh-CN" altLang="en-US" sz="6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zh-CN" sz="7500" b="1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2016</a:t>
            </a:r>
            <a:endParaRPr lang="zh-CN" altLang="en-US" sz="7500" b="1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214942" y="5429264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ea typeface="楷体" pitchFamily="49" charset="-122"/>
              </a:rPr>
              <a:t>随州市代表队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ea typeface="楷体" pitchFamily="49" charset="-122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85918" y="3786190"/>
            <a:ext cx="5657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b="1" dirty="0"/>
              <a:t>——</a:t>
            </a:r>
            <a:r>
              <a:rPr lang="zh-CN" altLang="en-US" b="1" dirty="0" smtClean="0"/>
              <a:t>少先队微队课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民主参与：红领巾小心愿小建议</a:t>
            </a:r>
            <a:r>
              <a:rPr lang="en-US" altLang="zh-CN" b="1" dirty="0" smtClean="0"/>
              <a:t>》 </a:t>
            </a:r>
            <a:endParaRPr lang="en-US" altLang="zh-CN" b="1" dirty="0"/>
          </a:p>
        </p:txBody>
      </p:sp>
      <p:pic>
        <p:nvPicPr>
          <p:cNvPr id="5" name="Picture 83" descr="180_副本"/>
          <p:cNvPicPr>
            <a:picLocks noChangeAspect="1" noChangeArrowheads="1"/>
          </p:cNvPicPr>
          <p:nvPr/>
        </p:nvPicPr>
        <p:blipFill>
          <a:blip r:embed="rId4"/>
          <a:srcRect r="48958" b="60287"/>
          <a:stretch>
            <a:fillRect/>
          </a:stretch>
        </p:blipFill>
        <p:spPr bwMode="auto">
          <a:xfrm>
            <a:off x="3929058" y="5000636"/>
            <a:ext cx="1156258" cy="1198560"/>
          </a:xfrm>
          <a:prstGeom prst="rect">
            <a:avLst/>
          </a:prstGeom>
          <a:noFill/>
        </p:spPr>
      </p:pic>
      <p:pic>
        <p:nvPicPr>
          <p:cNvPr id="6" name="Picture 8" descr="971678_215946048_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9890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夏日香气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35834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74" grpId="0"/>
      <p:bldP spid="3075" grpId="0"/>
      <p:bldP spid="30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2338453011973731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929066"/>
            <a:ext cx="3527425" cy="264636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43013" name="Picture 5" descr="35151374114530637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3571900" cy="2733900"/>
          </a:xfrm>
          <a:prstGeom prst="rect">
            <a:avLst/>
          </a:prstGeom>
          <a:noFill/>
          <a:ln w="25400">
            <a:solidFill>
              <a:srgbClr val="C00000"/>
            </a:solidFill>
            <a:bevel/>
          </a:ln>
        </p:spPr>
      </p:pic>
      <p:pic>
        <p:nvPicPr>
          <p:cNvPr id="43014" name="Picture 6" descr="W020140531315286941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00372"/>
            <a:ext cx="3071834" cy="354415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929190" y="1071546"/>
            <a:ext cx="36004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accent5"/>
                </a:solidFill>
              </a:rPr>
              <a:t>习爷爷寄语：</a:t>
            </a:r>
            <a:endParaRPr lang="en-US" altLang="zh-CN" sz="2400" b="1" dirty="0" smtClean="0">
              <a:solidFill>
                <a:schemeClr val="accent5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accent5"/>
                </a:solidFill>
              </a:rPr>
              <a:t>美好的生活属于你们，</a:t>
            </a:r>
            <a:endParaRPr lang="en-US" altLang="zh-CN" sz="2400" b="1" dirty="0" smtClean="0">
              <a:solidFill>
                <a:schemeClr val="accent5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accent5"/>
                </a:solidFill>
              </a:rPr>
              <a:t>美丽的中国梦属于你们。</a:t>
            </a:r>
            <a:endParaRPr lang="zh-CN" altLang="en-US" sz="2400" b="1" dirty="0">
              <a:solidFill>
                <a:schemeClr val="accent5"/>
              </a:solidFill>
            </a:endParaRPr>
          </a:p>
        </p:txBody>
      </p:sp>
      <p:pic>
        <p:nvPicPr>
          <p:cNvPr id="7" name="Picture 8" descr="971678_215946048_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9890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42910" y="2786058"/>
            <a:ext cx="3429024" cy="923330"/>
          </a:xfrm>
          <a:custGeom>
            <a:avLst/>
            <a:gdLst>
              <a:gd name="connsiteX0" fmla="*/ 0 w 2271777"/>
              <a:gd name="connsiteY0" fmla="*/ 0 h 923330"/>
              <a:gd name="connsiteX1" fmla="*/ 2271777 w 2271777"/>
              <a:gd name="connsiteY1" fmla="*/ 0 h 923330"/>
              <a:gd name="connsiteX2" fmla="*/ 2271777 w 2271777"/>
              <a:gd name="connsiteY2" fmla="*/ 923330 h 923330"/>
              <a:gd name="connsiteX3" fmla="*/ 0 w 2271777"/>
              <a:gd name="connsiteY3" fmla="*/ 923330 h 923330"/>
              <a:gd name="connsiteX4" fmla="*/ 0 w 2271777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777" h="923330">
                <a:moveTo>
                  <a:pt x="0" y="0"/>
                </a:moveTo>
                <a:lnTo>
                  <a:pt x="2271777" y="0"/>
                </a:lnTo>
                <a:lnTo>
                  <a:pt x="2271777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爱做梦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88" y="3786190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6"/>
                </a:solidFill>
              </a:rPr>
              <a:t>心怀梦想，心愿是一盏盏小小的灯</a:t>
            </a:r>
            <a:r>
              <a:rPr lang="en-US" altLang="zh-CN" sz="2400" dirty="0" smtClean="0">
                <a:solidFill>
                  <a:schemeClr val="accent6"/>
                </a:solidFill>
              </a:rPr>
              <a:t>……</a:t>
            </a:r>
            <a:endParaRPr lang="zh-CN" altLang="en-US" sz="2400" dirty="0">
              <a:solidFill>
                <a:schemeClr val="accent6"/>
              </a:solidFill>
            </a:endParaRPr>
          </a:p>
        </p:txBody>
      </p:sp>
      <p:pic>
        <p:nvPicPr>
          <p:cNvPr id="4" name="图片 3" descr="04.png"/>
          <p:cNvPicPr>
            <a:picLocks noChangeAspect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357554" y="3000372"/>
            <a:ext cx="5786446" cy="74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971678_215946048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9890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914412" y="1130989"/>
            <a:ext cx="34108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5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心愿发布会</a:t>
            </a:r>
            <a:endParaRPr lang="zh-CN" altLang="en-US" sz="4400" b="1" cap="none" spc="5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42910" y="2857496"/>
            <a:ext cx="3429024" cy="923330"/>
          </a:xfrm>
          <a:custGeom>
            <a:avLst/>
            <a:gdLst>
              <a:gd name="connsiteX0" fmla="*/ 0 w 2271777"/>
              <a:gd name="connsiteY0" fmla="*/ 0 h 923330"/>
              <a:gd name="connsiteX1" fmla="*/ 2271777 w 2271777"/>
              <a:gd name="connsiteY1" fmla="*/ 0 h 923330"/>
              <a:gd name="connsiteX2" fmla="*/ 2271777 w 2271777"/>
              <a:gd name="connsiteY2" fmla="*/ 923330 h 923330"/>
              <a:gd name="connsiteX3" fmla="*/ 0 w 2271777"/>
              <a:gd name="connsiteY3" fmla="*/ 923330 h 923330"/>
              <a:gd name="connsiteX4" fmla="*/ 0 w 2271777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777" h="923330">
                <a:moveTo>
                  <a:pt x="0" y="0"/>
                </a:moveTo>
                <a:lnTo>
                  <a:pt x="2271777" y="0"/>
                </a:lnTo>
                <a:lnTo>
                  <a:pt x="2271777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爱追梦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88" y="38576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6"/>
                </a:solidFill>
              </a:rPr>
              <a:t>执着梦想，美好离我们越来越近</a:t>
            </a:r>
            <a:r>
              <a:rPr lang="en-US" altLang="zh-CN" sz="2400" dirty="0" smtClean="0">
                <a:solidFill>
                  <a:schemeClr val="accent6"/>
                </a:solidFill>
              </a:rPr>
              <a:t>……</a:t>
            </a:r>
            <a:endParaRPr lang="zh-CN" altLang="en-US" sz="2400" dirty="0">
              <a:solidFill>
                <a:schemeClr val="accent6"/>
              </a:solidFill>
            </a:endParaRPr>
          </a:p>
        </p:txBody>
      </p:sp>
      <p:pic>
        <p:nvPicPr>
          <p:cNvPr id="4" name="图片 3" descr="04.png"/>
          <p:cNvPicPr>
            <a:picLocks noChangeAspect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357554" y="3071810"/>
            <a:ext cx="5786446" cy="74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971678_215946048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9890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914412" y="1130989"/>
            <a:ext cx="34108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5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圆梦讨论会</a:t>
            </a:r>
            <a:endParaRPr lang="zh-CN" altLang="en-US" sz="4400" b="1" cap="none" spc="5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42910" y="2786058"/>
            <a:ext cx="3429024" cy="923330"/>
          </a:xfrm>
          <a:custGeom>
            <a:avLst/>
            <a:gdLst>
              <a:gd name="connsiteX0" fmla="*/ 0 w 2271777"/>
              <a:gd name="connsiteY0" fmla="*/ 0 h 923330"/>
              <a:gd name="connsiteX1" fmla="*/ 2271777 w 2271777"/>
              <a:gd name="connsiteY1" fmla="*/ 0 h 923330"/>
              <a:gd name="connsiteX2" fmla="*/ 2271777 w 2271777"/>
              <a:gd name="connsiteY2" fmla="*/ 923330 h 923330"/>
              <a:gd name="connsiteX3" fmla="*/ 0 w 2271777"/>
              <a:gd name="connsiteY3" fmla="*/ 923330 h 923330"/>
              <a:gd name="connsiteX4" fmla="*/ 0 w 2271777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777" h="923330">
                <a:moveTo>
                  <a:pt x="0" y="0"/>
                </a:moveTo>
                <a:lnTo>
                  <a:pt x="2271777" y="0"/>
                </a:lnTo>
                <a:lnTo>
                  <a:pt x="2271777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点亮梦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88" y="378619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6"/>
                </a:solidFill>
              </a:rPr>
              <a:t>超越梦想，每个心愿聚成耀眼光芒</a:t>
            </a:r>
            <a:r>
              <a:rPr lang="en-US" altLang="zh-CN" sz="2400" dirty="0" smtClean="0">
                <a:solidFill>
                  <a:schemeClr val="accent6"/>
                </a:solidFill>
              </a:rPr>
              <a:t>……</a:t>
            </a:r>
            <a:endParaRPr lang="zh-CN" altLang="en-US" sz="2400" dirty="0">
              <a:solidFill>
                <a:schemeClr val="accent6"/>
              </a:solidFill>
            </a:endParaRPr>
          </a:p>
        </p:txBody>
      </p:sp>
      <p:pic>
        <p:nvPicPr>
          <p:cNvPr id="4" name="图片 3" descr="04.png"/>
          <p:cNvPicPr>
            <a:picLocks noChangeAspect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357554" y="3000372"/>
            <a:ext cx="5786446" cy="74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971678_215946048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9890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643174" y="1130989"/>
            <a:ext cx="36821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12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点亮心愿</a:t>
            </a:r>
            <a:endParaRPr lang="zh-CN" altLang="en-US" sz="4400" b="1" cap="none" spc="12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85720" y="1357298"/>
            <a:ext cx="4643470" cy="523220"/>
          </a:xfrm>
          <a:custGeom>
            <a:avLst/>
            <a:gdLst>
              <a:gd name="connsiteX0" fmla="*/ 0 w 2271777"/>
              <a:gd name="connsiteY0" fmla="*/ 0 h 923330"/>
              <a:gd name="connsiteX1" fmla="*/ 2271777 w 2271777"/>
              <a:gd name="connsiteY1" fmla="*/ 0 h 923330"/>
              <a:gd name="connsiteX2" fmla="*/ 2271777 w 2271777"/>
              <a:gd name="connsiteY2" fmla="*/ 923330 h 923330"/>
              <a:gd name="connsiteX3" fmla="*/ 0 w 2271777"/>
              <a:gd name="connsiteY3" fmla="*/ 923330 h 923330"/>
              <a:gd name="connsiteX4" fmla="*/ 0 w 2271777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777" h="923330">
                <a:moveTo>
                  <a:pt x="0" y="0"/>
                </a:moveTo>
                <a:lnTo>
                  <a:pt x="2271777" y="0"/>
                </a:lnTo>
                <a:lnTo>
                  <a:pt x="2271777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让我们一起点亮梦想</a:t>
            </a:r>
            <a:r>
              <a:rPr lang="en-US" altLang="zh-CN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……</a:t>
            </a:r>
            <a:endParaRPr lang="zh-CN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2000240"/>
            <a:ext cx="22860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0" b="1" spc="100" dirty="0" smtClean="0">
                <a:solidFill>
                  <a:srgbClr val="F6B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zh-CN" altLang="en-US" sz="25000" b="1" spc="100" dirty="0">
              <a:solidFill>
                <a:srgbClr val="F6BB00"/>
              </a:solidFill>
              <a:latin typeface="Verdana" pitchFamily="34" charset="0"/>
              <a:ea typeface="Yu Mincho Demibold" pitchFamily="18" charset="-128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2000240"/>
            <a:ext cx="22860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0" b="1" spc="100" dirty="0" smtClean="0">
                <a:solidFill>
                  <a:srgbClr val="F6B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zh-CN" altLang="en-US" sz="25000" b="1" spc="100" dirty="0">
              <a:solidFill>
                <a:srgbClr val="F6BB00"/>
              </a:solidFill>
              <a:latin typeface="Verdana" pitchFamily="34" charset="0"/>
              <a:ea typeface="Yu Mincho Demibold" pitchFamily="18" charset="-128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1928802"/>
            <a:ext cx="22860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0" b="1" spc="100" dirty="0" smtClean="0">
                <a:solidFill>
                  <a:srgbClr val="F6BB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25000" b="1" spc="100" dirty="0">
              <a:solidFill>
                <a:srgbClr val="F6BB00"/>
              </a:solidFill>
              <a:latin typeface="Verdana" pitchFamily="34" charset="0"/>
              <a:ea typeface="Yu Mincho Demibold" pitchFamily="18" charset="-128"/>
              <a:cs typeface="Verdana" pitchFamily="34" charset="0"/>
            </a:endParaRPr>
          </a:p>
        </p:txBody>
      </p:sp>
      <p:pic>
        <p:nvPicPr>
          <p:cNvPr id="13" name="Picture 8" descr="971678_215946048_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9890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同心圆 4"/>
          <p:cNvSpPr/>
          <p:nvPr/>
        </p:nvSpPr>
        <p:spPr>
          <a:xfrm>
            <a:off x="-1428792" y="-2500354"/>
            <a:ext cx="11858708" cy="11572956"/>
          </a:xfrm>
          <a:prstGeom prst="donut">
            <a:avLst>
              <a:gd name="adj" fmla="val 219"/>
            </a:avLst>
          </a:prstGeom>
          <a:solidFill>
            <a:schemeClr val="bg1"/>
          </a:solidFill>
          <a:ln w="1270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57"/>
          <p:cNvGrpSpPr>
            <a:grpSpLocks/>
          </p:cNvGrpSpPr>
          <p:nvPr/>
        </p:nvGrpSpPr>
        <p:grpSpPr bwMode="auto">
          <a:xfrm>
            <a:off x="3008313" y="1803400"/>
            <a:ext cx="3127375" cy="3251200"/>
            <a:chOff x="3043215" y="3977681"/>
            <a:chExt cx="2769538" cy="2880319"/>
          </a:xfrm>
        </p:grpSpPr>
        <p:sp>
          <p:nvSpPr>
            <p:cNvPr id="57" name="十角星 56"/>
            <p:cNvSpPr/>
            <p:nvPr/>
          </p:nvSpPr>
          <p:spPr>
            <a:xfrm rot="5400000">
              <a:off x="2987824" y="4033072"/>
              <a:ext cx="2880319" cy="2769538"/>
            </a:xfrm>
            <a:prstGeom prst="star10">
              <a:avLst>
                <a:gd name="adj" fmla="val 893"/>
                <a:gd name="hf" fmla="val 105146"/>
              </a:avLst>
            </a:prstGeom>
            <a:gradFill>
              <a:gsLst>
                <a:gs pos="87000">
                  <a:srgbClr val="FFFF00">
                    <a:lumMod val="95000"/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十角星 55"/>
            <p:cNvSpPr/>
            <p:nvPr/>
          </p:nvSpPr>
          <p:spPr>
            <a:xfrm>
              <a:off x="3419872" y="4442651"/>
              <a:ext cx="2016224" cy="1938677"/>
            </a:xfrm>
            <a:prstGeom prst="star10">
              <a:avLst>
                <a:gd name="adj" fmla="val 3339"/>
                <a:gd name="hf" fmla="val 105146"/>
              </a:avLst>
            </a:prstGeom>
            <a:gradFill>
              <a:gsLst>
                <a:gs pos="87000">
                  <a:srgbClr val="FFFF00">
                    <a:lumMod val="95000"/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" name="同心圆 3"/>
          <p:cNvSpPr/>
          <p:nvPr/>
        </p:nvSpPr>
        <p:spPr>
          <a:xfrm>
            <a:off x="-1500230" y="-2500354"/>
            <a:ext cx="12001584" cy="11644394"/>
          </a:xfrm>
          <a:prstGeom prst="donut">
            <a:avLst>
              <a:gd name="adj" fmla="val 888"/>
            </a:avLst>
          </a:prstGeom>
          <a:solidFill>
            <a:srgbClr val="FFFF00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46975" y="3203975"/>
            <a:ext cx="450050" cy="450050"/>
          </a:xfrm>
          <a:prstGeom prst="ellipse">
            <a:avLst/>
          </a:prstGeom>
          <a:gradFill flip="none" rotWithShape="1">
            <a:gsLst>
              <a:gs pos="59000">
                <a:schemeClr val="tx1">
                  <a:alpha val="0"/>
                </a:schemeClr>
              </a:gs>
              <a:gs pos="4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同心圆 7"/>
          <p:cNvSpPr/>
          <p:nvPr/>
        </p:nvSpPr>
        <p:spPr>
          <a:xfrm>
            <a:off x="3913802" y="2770802"/>
            <a:ext cx="1316396" cy="1316396"/>
          </a:xfrm>
          <a:prstGeom prst="donut">
            <a:avLst>
              <a:gd name="adj" fmla="val 27682"/>
            </a:avLst>
          </a:prstGeom>
          <a:gradFill>
            <a:gsLst>
              <a:gs pos="67000">
                <a:schemeClr val="tx1">
                  <a:alpha val="0"/>
                </a:schemeClr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067944" y="3248687"/>
            <a:ext cx="1008112" cy="348671"/>
          </a:xfrm>
          <a:prstGeom prst="ellipse">
            <a:avLst/>
          </a:prstGeom>
          <a:gradFill>
            <a:gsLst>
              <a:gs pos="30000">
                <a:srgbClr val="FFFF00">
                  <a:lumMod val="95000"/>
                  <a:alpha val="0"/>
                </a:srgbClr>
              </a:gs>
              <a:gs pos="8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571472" y="-500090"/>
            <a:ext cx="7812359" cy="7812359"/>
          </a:xfrm>
          <a:prstGeom prst="ellipse">
            <a:avLst/>
          </a:prstGeom>
          <a:gradFill>
            <a:gsLst>
              <a:gs pos="67000">
                <a:srgbClr val="FFFF00">
                  <a:lumMod val="95000"/>
                  <a:alpha val="0"/>
                </a:srgbClr>
              </a:gs>
              <a:gs pos="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4" name="Picture 2" descr="http://pic20.nipic.com/20120418/5997991_100021938000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" name="Picture 8" descr="971678_215946048_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9890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Lenovo\Documents\美图图库\mail-envelope-icon-vector-graphics_21-66058649_副本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285992"/>
            <a:ext cx="3810000" cy="5076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75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30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xit" presetSubtype="32" repeatCount="3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repeatCount="3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6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971678_215946048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500306"/>
            <a:ext cx="9890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任意多边形 2"/>
          <p:cNvSpPr/>
          <p:nvPr/>
        </p:nvSpPr>
        <p:spPr>
          <a:xfrm>
            <a:off x="2857488" y="2714620"/>
            <a:ext cx="4429156" cy="923330"/>
          </a:xfrm>
          <a:custGeom>
            <a:avLst/>
            <a:gdLst>
              <a:gd name="connsiteX0" fmla="*/ 0 w 2271777"/>
              <a:gd name="connsiteY0" fmla="*/ 0 h 923330"/>
              <a:gd name="connsiteX1" fmla="*/ 2271777 w 2271777"/>
              <a:gd name="connsiteY1" fmla="*/ 0 h 923330"/>
              <a:gd name="connsiteX2" fmla="*/ 2271777 w 2271777"/>
              <a:gd name="connsiteY2" fmla="*/ 923330 h 923330"/>
              <a:gd name="connsiteX3" fmla="*/ 0 w 2271777"/>
              <a:gd name="connsiteY3" fmla="*/ 923330 h 923330"/>
              <a:gd name="connsiteX4" fmla="*/ 0 w 2271777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777" h="923330">
                <a:moveTo>
                  <a:pt x="0" y="0"/>
                </a:moveTo>
                <a:lnTo>
                  <a:pt x="2271777" y="0"/>
                </a:lnTo>
                <a:lnTo>
                  <a:pt x="2271777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活动反思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11"/>
          <p:cNvSpPr>
            <a:spLocks noChangeArrowheads="1" noChangeShapeType="1" noTextEdit="1"/>
          </p:cNvSpPr>
          <p:nvPr/>
        </p:nvSpPr>
        <p:spPr bwMode="auto">
          <a:xfrm>
            <a:off x="2339975" y="3068638"/>
            <a:ext cx="4464050" cy="74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楷体"/>
                <a:ea typeface="楷体"/>
              </a:rPr>
              <a:t>谢谢指导！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95513" y="3933825"/>
            <a:ext cx="5056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6600"/>
                </a:solidFill>
              </a:rPr>
              <a:t>Thank you for your guidance</a:t>
            </a:r>
            <a:r>
              <a:rPr lang="zh-CN" altLang="en-US" sz="2800">
                <a:solidFill>
                  <a:srgbClr val="006600"/>
                </a:solidFill>
              </a:rPr>
              <a:t>！</a:t>
            </a:r>
          </a:p>
        </p:txBody>
      </p:sp>
      <p:pic>
        <p:nvPicPr>
          <p:cNvPr id="23559" name="Picture 7" descr="t01bff7a8a1b11a9635_副本"/>
          <p:cNvPicPr>
            <a:picLocks noChangeAspect="1" noChangeArrowheads="1"/>
          </p:cNvPicPr>
          <p:nvPr/>
        </p:nvPicPr>
        <p:blipFill>
          <a:blip r:embed="rId2"/>
          <a:srcRect r="48958" b="57442"/>
          <a:stretch>
            <a:fillRect/>
          </a:stretch>
        </p:blipFill>
        <p:spPr bwMode="auto">
          <a:xfrm>
            <a:off x="6877050" y="4437063"/>
            <a:ext cx="1944688" cy="2160587"/>
          </a:xfrm>
          <a:prstGeom prst="rect">
            <a:avLst/>
          </a:prstGeom>
          <a:noFill/>
        </p:spPr>
      </p:pic>
      <p:pic>
        <p:nvPicPr>
          <p:cNvPr id="5" name="Picture 8" descr="971678_215946048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9890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</TotalTime>
  <Words>102</Words>
  <Application>Microsoft Office PowerPoint</Application>
  <PresentationFormat>全屏显示(4:3)</PresentationFormat>
  <Paragraphs>23</Paragraphs>
  <Slides>9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流畅</vt:lpstr>
      <vt:lpstr>梦想点亮  2016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梦想点亮 2016</dc:title>
  <dc:creator>Lenovo</dc:creator>
  <cp:lastModifiedBy>Lenovo</cp:lastModifiedBy>
  <cp:revision>45</cp:revision>
  <dcterms:created xsi:type="dcterms:W3CDTF">2015-11-25T17:21:36Z</dcterms:created>
  <dcterms:modified xsi:type="dcterms:W3CDTF">2015-11-26T11:21:20Z</dcterms:modified>
</cp:coreProperties>
</file>