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413" r:id="rId3"/>
    <p:sldId id="402" r:id="rId4"/>
    <p:sldId id="403" r:id="rId5"/>
    <p:sldId id="404" r:id="rId6"/>
    <p:sldId id="405" r:id="rId7"/>
    <p:sldId id="406" r:id="rId8"/>
    <p:sldId id="407" r:id="rId9"/>
    <p:sldId id="414" r:id="rId10"/>
    <p:sldId id="408" r:id="rId11"/>
    <p:sldId id="409" r:id="rId12"/>
    <p:sldId id="393" r:id="rId13"/>
    <p:sldId id="394" r:id="rId14"/>
    <p:sldId id="395" r:id="rId15"/>
    <p:sldId id="410" r:id="rId16"/>
    <p:sldId id="397" r:id="rId17"/>
    <p:sldId id="411" r:id="rId18"/>
    <p:sldId id="399" r:id="rId19"/>
    <p:sldId id="415" r:id="rId20"/>
  </p:sldIdLst>
  <p:sldSz cx="9145588" cy="5145088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melia BT" pitchFamily="82" charset="0"/>
        <a:ea typeface="+mn-ea"/>
        <a:cs typeface="+mn-cs"/>
      </a:defRPr>
    </a:lvl1pPr>
    <a:lvl2pPr marL="362925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melia BT" pitchFamily="82" charset="0"/>
        <a:ea typeface="+mn-ea"/>
        <a:cs typeface="+mn-cs"/>
      </a:defRPr>
    </a:lvl2pPr>
    <a:lvl3pPr marL="725851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melia BT" pitchFamily="82" charset="0"/>
        <a:ea typeface="+mn-ea"/>
        <a:cs typeface="+mn-cs"/>
      </a:defRPr>
    </a:lvl3pPr>
    <a:lvl4pPr marL="1088776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melia BT" pitchFamily="82" charset="0"/>
        <a:ea typeface="+mn-ea"/>
        <a:cs typeface="+mn-cs"/>
      </a:defRPr>
    </a:lvl4pPr>
    <a:lvl5pPr marL="1451701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melia BT" pitchFamily="82" charset="0"/>
        <a:ea typeface="+mn-ea"/>
        <a:cs typeface="+mn-cs"/>
      </a:defRPr>
    </a:lvl5pPr>
    <a:lvl6pPr marL="1814627" algn="l" defTabSz="725851" rtl="0" eaLnBrk="1" latinLnBrk="0" hangingPunct="1">
      <a:defRPr kern="1200">
        <a:solidFill>
          <a:schemeClr val="tx1"/>
        </a:solidFill>
        <a:latin typeface="Amelia BT" pitchFamily="82" charset="0"/>
        <a:ea typeface="+mn-ea"/>
        <a:cs typeface="+mn-cs"/>
      </a:defRPr>
    </a:lvl6pPr>
    <a:lvl7pPr marL="2177552" algn="l" defTabSz="725851" rtl="0" eaLnBrk="1" latinLnBrk="0" hangingPunct="1">
      <a:defRPr kern="1200">
        <a:solidFill>
          <a:schemeClr val="tx1"/>
        </a:solidFill>
        <a:latin typeface="Amelia BT" pitchFamily="82" charset="0"/>
        <a:ea typeface="+mn-ea"/>
        <a:cs typeface="+mn-cs"/>
      </a:defRPr>
    </a:lvl7pPr>
    <a:lvl8pPr marL="2540478" algn="l" defTabSz="725851" rtl="0" eaLnBrk="1" latinLnBrk="0" hangingPunct="1">
      <a:defRPr kern="1200">
        <a:solidFill>
          <a:schemeClr val="tx1"/>
        </a:solidFill>
        <a:latin typeface="Amelia BT" pitchFamily="82" charset="0"/>
        <a:ea typeface="+mn-ea"/>
        <a:cs typeface="+mn-cs"/>
      </a:defRPr>
    </a:lvl8pPr>
    <a:lvl9pPr marL="2903403" algn="l" defTabSz="725851" rtl="0" eaLnBrk="1" latinLnBrk="0" hangingPunct="1">
      <a:defRPr kern="1200">
        <a:solidFill>
          <a:schemeClr val="tx1"/>
        </a:solidFill>
        <a:latin typeface="Amelia BT" pitchFamily="8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0000"/>
    <a:srgbClr val="FF6600"/>
    <a:srgbClr val="003366"/>
    <a:srgbClr val="0042A2"/>
    <a:srgbClr val="0066FF"/>
    <a:srgbClr val="66CCFF"/>
    <a:srgbClr val="008000"/>
    <a:srgbClr val="0070C0"/>
    <a:srgbClr val="FCFCFC"/>
    <a:srgbClr val="80808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405" autoAdjust="0"/>
    <p:restoredTop sz="95082" autoAdjust="0"/>
  </p:normalViewPr>
  <p:slideViewPr>
    <p:cSldViewPr>
      <p:cViewPr>
        <p:scale>
          <a:sx n="50" d="100"/>
          <a:sy n="50" d="100"/>
        </p:scale>
        <p:origin x="-1368" y="-804"/>
      </p:cViewPr>
      <p:guideLst>
        <p:guide orient="horz" pos="1621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1680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305A876-8338-4152-BCD0-3F7DED0ED60D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="" xmlns:p14="http://schemas.microsoft.com/office/powerpoint/2010/main" val="1595512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F1DF050-111D-4C6F-BB0A-4346D970594C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="" xmlns:p14="http://schemas.microsoft.com/office/powerpoint/2010/main" val="12079719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362925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725851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088776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451701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1814627" algn="l" defTabSz="72585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177552" algn="l" defTabSz="72585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40478" algn="l" defTabSz="72585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03403" algn="l" defTabSz="72585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3731910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7393904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4" name="Picture 322" descr="白色透明直角模板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57538"/>
            <a:ext cx="9146848" cy="47367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90" descr="01副本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51641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"/>
          <p:cNvGrpSpPr/>
          <p:nvPr userDrawn="1"/>
        </p:nvGrpSpPr>
        <p:grpSpPr>
          <a:xfrm>
            <a:off x="338960" y="195367"/>
            <a:ext cx="464965" cy="438631"/>
            <a:chOff x="338960" y="195367"/>
            <a:chExt cx="464965" cy="438631"/>
          </a:xfrm>
        </p:grpSpPr>
        <p:sp>
          <p:nvSpPr>
            <p:cNvPr id="11" name="矩形 1"/>
            <p:cNvSpPr>
              <a:spLocks noChangeArrowheads="1"/>
            </p:cNvSpPr>
            <p:nvPr/>
          </p:nvSpPr>
          <p:spPr bwMode="auto">
            <a:xfrm>
              <a:off x="338960" y="195367"/>
              <a:ext cx="360379" cy="360484"/>
            </a:xfrm>
            <a:prstGeom prst="rect">
              <a:avLst/>
            </a:prstGeom>
            <a:solidFill>
              <a:srgbClr val="FFFFFF"/>
            </a:solidFill>
            <a:ln w="25400" algn="ctr">
              <a:solidFill>
                <a:srgbClr val="C00000"/>
              </a:solidFill>
              <a:miter lim="800000"/>
              <a:headEnd/>
              <a:tailEnd/>
            </a:ln>
            <a:extLst/>
          </p:spPr>
          <p:txBody>
            <a:bodyPr lIns="115214" tIns="57607" rIns="115214" bIns="57607" anchor="ctr"/>
            <a:lstStyle/>
            <a:p>
              <a:pPr defTabSz="914874"/>
              <a:endParaRPr lang="zh-CN" altLang="en-US" sz="1800">
                <a:ln>
                  <a:solidFill>
                    <a:srgbClr val="C00000"/>
                  </a:solidFill>
                </a:ln>
                <a:solidFill>
                  <a:srgbClr val="9A0000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12" name="矩形 11"/>
            <p:cNvSpPr>
              <a:spLocks noChangeArrowheads="1"/>
            </p:cNvSpPr>
            <p:nvPr/>
          </p:nvSpPr>
          <p:spPr bwMode="auto">
            <a:xfrm>
              <a:off x="514109" y="342838"/>
              <a:ext cx="289816" cy="291160"/>
            </a:xfrm>
            <a:prstGeom prst="rect">
              <a:avLst/>
            </a:prstGeom>
            <a:solidFill>
              <a:srgbClr val="9A0000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15214" tIns="57607" rIns="115214" bIns="57607" anchor="ctr"/>
            <a:lstStyle/>
            <a:p>
              <a:pPr defTabSz="914874"/>
              <a:endParaRPr lang="zh-CN" altLang="en-US" sz="1800">
                <a:ln>
                  <a:solidFill>
                    <a:srgbClr val="C00000"/>
                  </a:solidFill>
                </a:ln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</p:grpSp>
      <p:cxnSp>
        <p:nvCxnSpPr>
          <p:cNvPr id="13" name="直接连接符 12"/>
          <p:cNvCxnSpPr/>
          <p:nvPr userDrawn="1"/>
        </p:nvCxnSpPr>
        <p:spPr>
          <a:xfrm>
            <a:off x="897462" y="608534"/>
            <a:ext cx="8211042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</p:sldLayoutIdLst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5pPr>
      <a:lvl6pPr marL="362925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725851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088776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451701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272194" indent="-272194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589754" indent="-226828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907313" indent="-181463" algn="l" rtl="0" eaLnBrk="0" fontAlgn="base" hangingPunct="0">
        <a:spcBef>
          <a:spcPct val="2000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</a:defRPr>
      </a:lvl3pPr>
      <a:lvl4pPr marL="1270239" indent="-181463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633164" indent="-1814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996089" indent="-181463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359015" indent="-181463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2721940" indent="-181463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084866" indent="-181463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72585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2925" algn="l" defTabSz="72585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5851" algn="l" defTabSz="72585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8776" algn="l" defTabSz="72585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1701" algn="l" defTabSz="72585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14627" algn="l" defTabSz="72585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77552" algn="l" defTabSz="72585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40478" algn="l" defTabSz="72585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3403" algn="l" defTabSz="72585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wd\Desktop\&#25964;&#31036;&#21543;&#65292;&#38431;&#21592;-&#27494;&#27721;&#24066;&#21442;&#36187;&#38431;\0&#22235;&#24180;&#32423;&#65306;&#32418;&#39046;&#24062;&#39128;&#36215;&#26469;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wd\Desktop\&#25964;&#31036;&#21543;&#65292;&#38431;&#21592;-&#27494;&#27721;&#24066;&#21442;&#36187;&#38431;\&#21442;&#35266;&#20826;&#21592;&#27963;&#21160;&#23460;.wmv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11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wd\Desktop\&#25964;&#31036;&#21543;&#65292;&#38431;&#21592;-&#27494;&#27721;&#24066;&#21442;&#36187;&#38431;\&#37319;&#35775;&#32769;&#24072;&#31532;&#19968;&#27573;.wmv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11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wd\Desktop\&#25964;&#31036;&#21543;&#65292;&#38431;&#21592;-&#27494;&#27721;&#24066;&#21442;&#36187;&#38431;\&#37319;&#35775;&#31532;&#20108;&#20301;&#32769;&#24072;&#35270;&#39057;.wmv" TargetMode="External"/><Relationship Id="rId6" Type="http://schemas.openxmlformats.org/officeDocument/2006/relationships/image" Target="../media/image26.png"/><Relationship Id="rId5" Type="http://schemas.openxmlformats.org/officeDocument/2006/relationships/image" Target="../media/image11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wd\Desktop\&#25964;&#31036;&#21543;&#65292;&#38431;&#21592;-&#27494;&#27721;&#24066;&#21442;&#36187;&#38431;\&#25105;&#26159;&#26657;&#22253;&#23567;&#31649;&#23478;.wmv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11.pn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wd\Desktop\&#25964;&#31036;&#21543;&#65292;&#38431;&#21592;-&#27494;&#27721;&#24066;&#21442;&#36187;&#38431;\&#20809;&#33635;&#23569;&#24180;.mp3" TargetMode="Externa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wd\Desktop\&#25964;&#31036;&#21543;&#65292;&#38431;&#21592;-&#27494;&#27721;&#24066;&#21442;&#36187;&#38431;\&#20799;&#31461;&#27468;&#26354;%20-%20&#23569;&#20808;&#38431;&#38431;&#27468;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jpeg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wd\Desktop\&#25964;&#31036;&#21543;&#65292;&#38431;&#21592;-&#27494;&#27721;&#24066;&#21442;&#36187;&#38431;\&#21512;&#21809;-&#22312;&#28799;&#28866;&#38451;&#20809;&#19979;(&#20276;&#22863;&#21407;&#35843;(&#21098;&#20999;)).mp3" TargetMode="External"/><Relationship Id="rId6" Type="http://schemas.openxmlformats.org/officeDocument/2006/relationships/image" Target="../media/image18.jpeg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" y="0"/>
            <a:ext cx="9138700" cy="5145088"/>
          </a:xfrm>
          <a:prstGeom prst="rect">
            <a:avLst/>
          </a:prstGeom>
        </p:spPr>
      </p:pic>
      <p:pic>
        <p:nvPicPr>
          <p:cNvPr id="53" name="Picture 308" descr="1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890"/>
          <a:stretch/>
        </p:blipFill>
        <p:spPr bwMode="auto">
          <a:xfrm flipH="1">
            <a:off x="0" y="2496344"/>
            <a:ext cx="9145588" cy="30931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97" descr="鸽子0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044"/>
          <a:stretch>
            <a:fillRect/>
          </a:stretch>
        </p:blipFill>
        <p:spPr bwMode="auto">
          <a:xfrm>
            <a:off x="2366169" y="2164557"/>
            <a:ext cx="2282825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 Box 11"/>
          <p:cNvSpPr txBox="1">
            <a:spLocks noChangeArrowheads="1"/>
          </p:cNvSpPr>
          <p:nvPr/>
        </p:nvSpPr>
        <p:spPr bwMode="auto">
          <a:xfrm>
            <a:off x="2072464" y="1286660"/>
            <a:ext cx="7073124" cy="4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333333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lIns="91443" tIns="45721" rIns="91443" bIns="45721">
            <a:spAutoFit/>
          </a:bodyPr>
          <a:lstStyle>
            <a:lvl1pPr defTabSz="11525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1525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1525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1525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1525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1152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1152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1152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1152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CN" altLang="en-US" sz="2000" b="0" dirty="0" smtClean="0">
                <a:solidFill>
                  <a:srgbClr val="9A0000"/>
                </a:solidFill>
                <a:latin typeface="华康俪金黑W8(P)" pitchFamily="34" charset="-122"/>
                <a:ea typeface="华康俪金黑W8(P)" pitchFamily="34" charset="-122"/>
              </a:rPr>
              <a:t>［</a:t>
            </a:r>
            <a:r>
              <a:rPr lang="en-US" altLang="zh-CN" sz="2000" b="0" dirty="0" smtClean="0">
                <a:solidFill>
                  <a:srgbClr val="9A0000"/>
                </a:solidFill>
                <a:latin typeface="华康俪金黑W8(P)" pitchFamily="34" charset="-122"/>
                <a:ea typeface="华康俪金黑W8(P)" pitchFamily="34" charset="-122"/>
              </a:rPr>
              <a:t>2015</a:t>
            </a:r>
            <a:r>
              <a:rPr lang="zh-CN" altLang="en-US" sz="2000" b="0" dirty="0" smtClean="0">
                <a:solidFill>
                  <a:srgbClr val="9A0000"/>
                </a:solidFill>
                <a:latin typeface="华康俪金黑W8(P)" pitchFamily="34" charset="-122"/>
                <a:ea typeface="华康俪金黑W8(P)" pitchFamily="34" charset="-122"/>
              </a:rPr>
              <a:t>年湖北省少先队活动课微队课</a:t>
            </a:r>
            <a:r>
              <a:rPr lang="zh-CN" altLang="en-US" sz="2000" b="0" dirty="0" smtClean="0">
                <a:solidFill>
                  <a:srgbClr val="9A0000"/>
                </a:solidFill>
                <a:latin typeface="华康俪金黑W8(P)" pitchFamily="34" charset="-122"/>
                <a:ea typeface="华康俪金黑W8(P)" pitchFamily="34" charset="-122"/>
              </a:rPr>
              <a:t>展示</a:t>
            </a:r>
            <a:r>
              <a:rPr lang="en-US" altLang="zh-CN" sz="2000" b="0" dirty="0" smtClean="0">
                <a:solidFill>
                  <a:srgbClr val="9A0000"/>
                </a:solidFill>
                <a:latin typeface="华康俪金黑W8(P)" pitchFamily="34" charset="-122"/>
                <a:ea typeface="华康俪金黑W8(P)" pitchFamily="34" charset="-122"/>
              </a:rPr>
              <a:t>——</a:t>
            </a:r>
            <a:r>
              <a:rPr lang="zh-CN" altLang="en-US" sz="2000" b="0" dirty="0" smtClean="0">
                <a:solidFill>
                  <a:srgbClr val="9A0000"/>
                </a:solidFill>
                <a:latin typeface="华康俪金黑W8(P)" pitchFamily="34" charset="-122"/>
                <a:ea typeface="华康俪金黑W8(P)" pitchFamily="34" charset="-122"/>
              </a:rPr>
              <a:t>武汉市</a:t>
            </a:r>
            <a:r>
              <a:rPr lang="zh-CN" altLang="en-US" sz="2000" b="0" dirty="0" smtClean="0">
                <a:solidFill>
                  <a:srgbClr val="9A0000"/>
                </a:solidFill>
                <a:latin typeface="华康俪金黑W8(P)" pitchFamily="34" charset="-122"/>
                <a:ea typeface="华康俪金黑W8(P)" pitchFamily="34" charset="-122"/>
              </a:rPr>
              <a:t>参赛队］</a:t>
            </a:r>
            <a:endParaRPr lang="zh-CN" altLang="en-US" sz="2000" b="0" dirty="0">
              <a:solidFill>
                <a:srgbClr val="9A0000"/>
              </a:solidFill>
              <a:latin typeface="华康俪金黑W8(P)" pitchFamily="34" charset="-122"/>
              <a:ea typeface="华康俪金黑W8(P)" pitchFamily="34" charset="-122"/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2858282" y="143652"/>
            <a:ext cx="6621117" cy="1181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333333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lIns="72585" tIns="36293" rIns="72585" bIns="3629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zh-CN" altLang="en-US" sz="7200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汉真广标" pitchFamily="49" charset="-122"/>
                <a:ea typeface="汉真广标" pitchFamily="49" charset="-122"/>
              </a:rPr>
              <a:t>敬礼吧，队员！</a:t>
            </a:r>
            <a:endParaRPr lang="zh-CN" altLang="en-US" sz="7200" b="1" dirty="0">
              <a:ln w="10541" cmpd="sng">
                <a:solidFill>
                  <a:srgbClr val="FFC000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汉真广标" pitchFamily="49" charset="-122"/>
              <a:ea typeface="汉真广标" pitchFamily="49" charset="-122"/>
            </a:endParaRP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534" y="1864861"/>
            <a:ext cx="3247609" cy="3289469"/>
          </a:xfrm>
          <a:prstGeom prst="rect">
            <a:avLst/>
          </a:prstGeom>
        </p:spPr>
      </p:pic>
      <p:pic>
        <p:nvPicPr>
          <p:cNvPr id="46" name="Picture 75" descr="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99" y="285054"/>
            <a:ext cx="2018270" cy="2133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Group 550"/>
          <p:cNvGrpSpPr>
            <a:grpSpLocks/>
          </p:cNvGrpSpPr>
          <p:nvPr/>
        </p:nvGrpSpPr>
        <p:grpSpPr bwMode="auto">
          <a:xfrm>
            <a:off x="858018" y="143652"/>
            <a:ext cx="4041044" cy="3635089"/>
            <a:chOff x="295" y="3475"/>
            <a:chExt cx="1407" cy="1407"/>
          </a:xfrm>
        </p:grpSpPr>
        <p:sp>
          <p:nvSpPr>
            <p:cNvPr id="60" name="Oval 551"/>
            <p:cNvSpPr>
              <a:spLocks noChangeArrowheads="1"/>
            </p:cNvSpPr>
            <p:nvPr/>
          </p:nvSpPr>
          <p:spPr bwMode="auto">
            <a:xfrm>
              <a:off x="295" y="3475"/>
              <a:ext cx="1407" cy="140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gamma/>
                    <a:shade val="81961"/>
                    <a:invGamma/>
                    <a:alpha val="12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</a:endParaRPr>
            </a:p>
          </p:txBody>
        </p:sp>
        <p:grpSp>
          <p:nvGrpSpPr>
            <p:cNvPr id="62" name="Group 552"/>
            <p:cNvGrpSpPr>
              <a:grpSpLocks/>
            </p:cNvGrpSpPr>
            <p:nvPr/>
          </p:nvGrpSpPr>
          <p:grpSpPr bwMode="auto">
            <a:xfrm>
              <a:off x="476" y="3657"/>
              <a:ext cx="1050" cy="1050"/>
              <a:chOff x="-6056" y="-2208"/>
              <a:chExt cx="2208" cy="2208"/>
            </a:xfrm>
          </p:grpSpPr>
          <p:sp>
            <p:nvSpPr>
              <p:cNvPr id="63" name="Oval 553"/>
              <p:cNvSpPr>
                <a:spLocks noChangeArrowheads="1"/>
              </p:cNvSpPr>
              <p:nvPr/>
            </p:nvSpPr>
            <p:spPr bwMode="auto">
              <a:xfrm>
                <a:off x="-6056" y="-2133"/>
                <a:ext cx="2132" cy="213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/>
                <a:endParaRPr lang="zh-CN" altLang="en-US">
                  <a:latin typeface="Calibri" pitchFamily="34" charset="0"/>
                  <a:ea typeface="宋体" pitchFamily="2" charset="-122"/>
                </a:endParaRPr>
              </a:p>
            </p:txBody>
          </p:sp>
          <p:grpSp>
            <p:nvGrpSpPr>
              <p:cNvPr id="64" name="Group 554"/>
              <p:cNvGrpSpPr>
                <a:grpSpLocks/>
              </p:cNvGrpSpPr>
              <p:nvPr/>
            </p:nvGrpSpPr>
            <p:grpSpPr bwMode="auto">
              <a:xfrm>
                <a:off x="-6056" y="-2208"/>
                <a:ext cx="2208" cy="2208"/>
                <a:chOff x="-4060" y="-879"/>
                <a:chExt cx="2208" cy="2208"/>
              </a:xfrm>
            </p:grpSpPr>
            <p:grpSp>
              <p:nvGrpSpPr>
                <p:cNvPr id="65" name="Group 555"/>
                <p:cNvGrpSpPr>
                  <a:grpSpLocks/>
                </p:cNvGrpSpPr>
                <p:nvPr/>
              </p:nvGrpSpPr>
              <p:grpSpPr bwMode="auto">
                <a:xfrm>
                  <a:off x="-4060" y="-879"/>
                  <a:ext cx="2208" cy="2208"/>
                  <a:chOff x="-3924" y="-788"/>
                  <a:chExt cx="2208" cy="2208"/>
                </a:xfrm>
              </p:grpSpPr>
              <p:grpSp>
                <p:nvGrpSpPr>
                  <p:cNvPr id="81" name="Group 55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89" name="Group 55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93" name="AutoShape 5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l"/>
                        <a:endParaRPr lang="zh-CN" altLang="en-US">
                          <a:latin typeface="Calibri" pitchFamily="34" charset="0"/>
                          <a:ea typeface="宋体" pitchFamily="2" charset="-122"/>
                        </a:endParaRPr>
                      </a:p>
                    </p:txBody>
                  </p:sp>
                  <p:sp>
                    <p:nvSpPr>
                      <p:cNvPr id="94" name="AutoShape 55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ot="10800000" wrap="none" anchor="ctr"/>
                      <a:lstStyle/>
                      <a:p>
                        <a:pPr algn="l"/>
                        <a:endParaRPr lang="zh-CN" altLang="en-US">
                          <a:latin typeface="Calibri" pitchFamily="34" charset="0"/>
                          <a:ea typeface="宋体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90" name="Group 560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91" name="AutoShape 5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ot="10800000" vert="eaVert" wrap="none" anchor="ctr"/>
                      <a:lstStyle/>
                      <a:p>
                        <a:pPr algn="l"/>
                        <a:endParaRPr lang="zh-CN" altLang="en-US">
                          <a:latin typeface="Calibri" pitchFamily="34" charset="0"/>
                          <a:ea typeface="宋体" pitchFamily="2" charset="-122"/>
                        </a:endParaRPr>
                      </a:p>
                    </p:txBody>
                  </p:sp>
                  <p:sp>
                    <p:nvSpPr>
                      <p:cNvPr id="92" name="AutoShape 5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eaVert" wrap="none" anchor="ctr"/>
                      <a:lstStyle/>
                      <a:p>
                        <a:pPr algn="l"/>
                        <a:endParaRPr lang="zh-CN" altLang="en-US">
                          <a:latin typeface="Calibri" pitchFamily="34" charset="0"/>
                          <a:ea typeface="宋体" pitchFamily="2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82" name="Group 563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83" name="Group 56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87" name="AutoShape 5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ot="10800000" vert="eaVert" wrap="none" anchor="ctr"/>
                      <a:lstStyle/>
                      <a:p>
                        <a:pPr algn="l"/>
                        <a:endParaRPr lang="zh-CN" altLang="en-US">
                          <a:latin typeface="Calibri" pitchFamily="34" charset="0"/>
                          <a:ea typeface="宋体" pitchFamily="2" charset="-122"/>
                        </a:endParaRPr>
                      </a:p>
                    </p:txBody>
                  </p:sp>
                  <p:sp>
                    <p:nvSpPr>
                      <p:cNvPr id="88" name="AutoShape 56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ot="10800000" wrap="none" anchor="ctr"/>
                      <a:lstStyle/>
                      <a:p>
                        <a:pPr algn="l"/>
                        <a:endParaRPr lang="zh-CN" altLang="en-US">
                          <a:latin typeface="Calibri" pitchFamily="34" charset="0"/>
                          <a:ea typeface="宋体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84" name="Group 567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85" name="AutoShape 5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ot="10800000" wrap="none" anchor="ctr"/>
                      <a:lstStyle/>
                      <a:p>
                        <a:pPr algn="l"/>
                        <a:endParaRPr lang="zh-CN" altLang="en-US">
                          <a:latin typeface="Calibri" pitchFamily="34" charset="0"/>
                          <a:ea typeface="宋体" pitchFamily="2" charset="-122"/>
                        </a:endParaRPr>
                      </a:p>
                    </p:txBody>
                  </p:sp>
                  <p:sp>
                    <p:nvSpPr>
                      <p:cNvPr id="86" name="AutoShape 56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eaVert" wrap="none" anchor="ctr"/>
                      <a:lstStyle/>
                      <a:p>
                        <a:pPr algn="l"/>
                        <a:endParaRPr lang="zh-CN" altLang="en-US">
                          <a:latin typeface="Calibri" pitchFamily="34" charset="0"/>
                          <a:ea typeface="宋体" pitchFamily="2" charset="-122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66" name="Group 570"/>
                <p:cNvGrpSpPr>
                  <a:grpSpLocks/>
                </p:cNvGrpSpPr>
                <p:nvPr/>
              </p:nvGrpSpPr>
              <p:grpSpPr bwMode="auto">
                <a:xfrm rot="1320000">
                  <a:off x="-3742" y="-520"/>
                  <a:ext cx="1546" cy="1546"/>
                  <a:chOff x="-3924" y="-788"/>
                  <a:chExt cx="2208" cy="2208"/>
                </a:xfrm>
              </p:grpSpPr>
              <p:grpSp>
                <p:nvGrpSpPr>
                  <p:cNvPr id="67" name="Group 57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75" name="Group 57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79" name="AutoShape 57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l"/>
                        <a:endParaRPr lang="zh-CN" altLang="en-US">
                          <a:latin typeface="Calibri" pitchFamily="34" charset="0"/>
                          <a:ea typeface="宋体" pitchFamily="2" charset="-122"/>
                        </a:endParaRPr>
                      </a:p>
                    </p:txBody>
                  </p:sp>
                  <p:sp>
                    <p:nvSpPr>
                      <p:cNvPr id="80" name="AutoShape 57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ot="10800000" wrap="none" anchor="ctr"/>
                      <a:lstStyle/>
                      <a:p>
                        <a:pPr algn="l"/>
                        <a:endParaRPr lang="zh-CN" altLang="en-US">
                          <a:latin typeface="Calibri" pitchFamily="34" charset="0"/>
                          <a:ea typeface="宋体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76" name="Group 57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77" name="AutoShape 57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ot="10800000" vert="eaVert" wrap="none" anchor="ctr"/>
                      <a:lstStyle/>
                      <a:p>
                        <a:pPr algn="l"/>
                        <a:endParaRPr lang="zh-CN" altLang="en-US">
                          <a:latin typeface="Calibri" pitchFamily="34" charset="0"/>
                          <a:ea typeface="宋体" pitchFamily="2" charset="-122"/>
                        </a:endParaRPr>
                      </a:p>
                    </p:txBody>
                  </p:sp>
                  <p:sp>
                    <p:nvSpPr>
                      <p:cNvPr id="78" name="AutoShape 57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eaVert" wrap="none" anchor="ctr"/>
                      <a:lstStyle/>
                      <a:p>
                        <a:pPr algn="l"/>
                        <a:endParaRPr lang="zh-CN" altLang="en-US">
                          <a:latin typeface="Calibri" pitchFamily="34" charset="0"/>
                          <a:ea typeface="宋体" pitchFamily="2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68" name="Group 578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69" name="Group 57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73" name="AutoShape 5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ot="10800000" vert="eaVert" wrap="none" anchor="ctr"/>
                      <a:lstStyle/>
                      <a:p>
                        <a:pPr algn="l"/>
                        <a:endParaRPr lang="zh-CN" altLang="en-US">
                          <a:latin typeface="Calibri" pitchFamily="34" charset="0"/>
                          <a:ea typeface="宋体" pitchFamily="2" charset="-122"/>
                        </a:endParaRPr>
                      </a:p>
                    </p:txBody>
                  </p:sp>
                  <p:sp>
                    <p:nvSpPr>
                      <p:cNvPr id="74" name="AutoShape 58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eaVert" wrap="none" anchor="ctr"/>
                      <a:lstStyle/>
                      <a:p>
                        <a:pPr algn="l"/>
                        <a:endParaRPr lang="zh-CN" altLang="en-US">
                          <a:latin typeface="Calibri" pitchFamily="34" charset="0"/>
                          <a:ea typeface="宋体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70" name="Group 58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71" name="AutoShape 58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ot="10800000" wrap="none" anchor="ctr"/>
                      <a:lstStyle/>
                      <a:p>
                        <a:pPr algn="l"/>
                        <a:endParaRPr lang="zh-CN" altLang="en-US">
                          <a:latin typeface="Calibri" pitchFamily="34" charset="0"/>
                          <a:ea typeface="宋体" pitchFamily="2" charset="-122"/>
                        </a:endParaRPr>
                      </a:p>
                    </p:txBody>
                  </p:sp>
                  <p:sp>
                    <p:nvSpPr>
                      <p:cNvPr id="72" name="AutoShape 58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l"/>
                        <a:endParaRPr lang="zh-CN" altLang="en-US">
                          <a:latin typeface="Calibri" pitchFamily="34" charset="0"/>
                          <a:ea typeface="宋体" pitchFamily="2" charset="-122"/>
                        </a:endParaRPr>
                      </a:p>
                    </p:txBody>
                  </p:sp>
                </p:grpSp>
              </p:grpSp>
            </p:grpSp>
          </p:grpSp>
        </p:grpSp>
      </p:grpSp>
      <p:pic>
        <p:nvPicPr>
          <p:cNvPr id="52" name="0四年级：红领巾飘起来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286514" y="4429932"/>
            <a:ext cx="572280" cy="572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3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3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50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550"/>
                            </p:stCondLst>
                            <p:childTnLst>
                              <p:par>
                                <p:cTn id="43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870"/>
                            </p:stCondLst>
                            <p:childTnLst>
                              <p:par>
                                <p:cTn id="49" presetID="27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19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690"/>
                            </p:stCondLst>
                            <p:childTnLst>
                              <p:par>
                                <p:cTn id="5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1250" fill="hold"/>
                                        <p:tgtEl>
                                          <p:spTgt spid="47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940"/>
                            </p:stCondLst>
                            <p:childTnLst>
                              <p:par>
                                <p:cTn id="62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1250" fill="hold"/>
                                        <p:tgtEl>
                                          <p:spTgt spid="47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138349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</p:childTnLst>
        </p:cTn>
      </p:par>
    </p:tnLst>
    <p:bldLst>
      <p:bldP spid="48" grpId="0"/>
      <p:bldP spid="49" grpId="1"/>
      <p:bldP spid="49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d\Desktop\母版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081" b="25206"/>
          <a:stretch/>
        </p:blipFill>
        <p:spPr>
          <a:xfrm>
            <a:off x="0" y="929470"/>
            <a:ext cx="7581523" cy="3847856"/>
          </a:xfrm>
          <a:prstGeom prst="rect">
            <a:avLst/>
          </a:prstGeom>
        </p:spPr>
      </p:pic>
      <p:sp>
        <p:nvSpPr>
          <p:cNvPr id="4" name="Text Box 57"/>
          <p:cNvSpPr txBox="1">
            <a:spLocks noChangeArrowheads="1"/>
          </p:cNvSpPr>
          <p:nvPr/>
        </p:nvSpPr>
        <p:spPr bwMode="auto">
          <a:xfrm>
            <a:off x="858018" y="171450"/>
            <a:ext cx="3333776" cy="64633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fontAlgn="base" hangingPunct="1">
              <a:buClrTx/>
              <a:buSzTx/>
            </a:pPr>
            <a:r>
              <a:rPr lang="zh-CN" altLang="en-US" sz="3600" dirty="0" smtClean="0">
                <a:solidFill>
                  <a:srgbClr val="FFC000"/>
                </a:solidFill>
                <a:latin typeface="叶根友唐楷简08" pitchFamily="2" charset="-122"/>
                <a:ea typeface="叶根友唐楷简08" pitchFamily="2" charset="-122"/>
              </a:rPr>
              <a:t>敬礼吧，队员！</a:t>
            </a:r>
            <a:endParaRPr lang="zh-CN" altLang="en-US" sz="3600" dirty="0">
              <a:solidFill>
                <a:srgbClr val="FFC000"/>
              </a:solidFill>
              <a:latin typeface="叶根友唐楷简08" pitchFamily="2" charset="-122"/>
              <a:ea typeface="叶根友唐楷简08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883" y="3266477"/>
            <a:ext cx="1854705" cy="1878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00960" y="3786990"/>
            <a:ext cx="55007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为了掩护部队安全转移义无反顾纵身跳崖的</a:t>
            </a:r>
            <a:r>
              <a:rPr lang="zh-CN" altLang="en-US" sz="36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狼牙山五壮士</a:t>
            </a:r>
            <a:endParaRPr lang="en-US" altLang="zh-CN" sz="3600" b="1" dirty="0" smtClean="0">
              <a:solidFill>
                <a:srgbClr val="9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Picture 4" descr="c:\users\wd\appdata\roaming\360se6\User Data\temp\res01_attpic_brief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2530" y="1000908"/>
            <a:ext cx="3929090" cy="2701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d\Desktop\母版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081" b="25206"/>
          <a:stretch/>
        </p:blipFill>
        <p:spPr>
          <a:xfrm>
            <a:off x="0" y="0"/>
            <a:ext cx="9145588" cy="4641667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86712" y="1643850"/>
            <a:ext cx="5763510" cy="1304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333333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lIns="72585" tIns="36293" rIns="72585" bIns="3629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zh-CN" altLang="en-US" sz="8000" dirty="0" smtClean="0">
                <a:solidFill>
                  <a:srgbClr val="C00000"/>
                </a:solidFill>
                <a:latin typeface="叶根友唐楷简08" pitchFamily="2" charset="-122"/>
                <a:ea typeface="叶根友唐楷简08" pitchFamily="2" charset="-122"/>
              </a:rPr>
              <a:t>敬礼吧，队员！</a:t>
            </a:r>
            <a:endParaRPr lang="zh-CN" altLang="en-US" sz="8000" dirty="0">
              <a:solidFill>
                <a:srgbClr val="C00000"/>
              </a:solidFill>
              <a:latin typeface="叶根友唐楷简08" pitchFamily="2" charset="-122"/>
              <a:ea typeface="叶根友唐楷简08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869" y="2177607"/>
            <a:ext cx="2929720" cy="29674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90" descr="01副本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80513" cy="51641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任意多边形 10"/>
          <p:cNvSpPr/>
          <p:nvPr/>
        </p:nvSpPr>
        <p:spPr>
          <a:xfrm>
            <a:off x="1000720" y="1108557"/>
            <a:ext cx="7210425" cy="3076575"/>
          </a:xfrm>
          <a:custGeom>
            <a:avLst/>
            <a:gdLst>
              <a:gd name="connsiteX0" fmla="*/ 2076450 w 7210425"/>
              <a:gd name="connsiteY0" fmla="*/ 0 h 3076575"/>
              <a:gd name="connsiteX1" fmla="*/ 7210425 w 7210425"/>
              <a:gd name="connsiteY1" fmla="*/ 0 h 3076575"/>
              <a:gd name="connsiteX2" fmla="*/ 7210425 w 7210425"/>
              <a:gd name="connsiteY2" fmla="*/ 3076575 h 3076575"/>
              <a:gd name="connsiteX3" fmla="*/ 0 w 7210425"/>
              <a:gd name="connsiteY3" fmla="*/ 3076575 h 3076575"/>
              <a:gd name="connsiteX4" fmla="*/ 0 w 7210425"/>
              <a:gd name="connsiteY4" fmla="*/ 228600 h 3076575"/>
              <a:gd name="connsiteX5" fmla="*/ 333375 w 7210425"/>
              <a:gd name="connsiteY5" fmla="*/ 228600 h 307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10425" h="3076575">
                <a:moveTo>
                  <a:pt x="2076450" y="0"/>
                </a:moveTo>
                <a:lnTo>
                  <a:pt x="7210425" y="0"/>
                </a:lnTo>
                <a:lnTo>
                  <a:pt x="7210425" y="3076575"/>
                </a:lnTo>
                <a:lnTo>
                  <a:pt x="0" y="3076575"/>
                </a:lnTo>
                <a:lnTo>
                  <a:pt x="0" y="228600"/>
                </a:lnTo>
                <a:lnTo>
                  <a:pt x="333375" y="228600"/>
                </a:lnTo>
              </a:path>
            </a:pathLst>
          </a:custGeom>
          <a:noFill/>
          <a:ln>
            <a:gradFill>
              <a:gsLst>
                <a:gs pos="40000">
                  <a:srgbClr val="FFF200"/>
                </a:gs>
                <a:gs pos="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7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 descr="QQ图片2015112610184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9522" y="500842"/>
            <a:ext cx="1419141" cy="1202944"/>
          </a:xfrm>
          <a:prstGeom prst="rect">
            <a:avLst/>
          </a:prstGeom>
        </p:spPr>
      </p:pic>
      <p:pic>
        <p:nvPicPr>
          <p:cNvPr id="5" name="参观党员活动室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2715406" y="1215222"/>
            <a:ext cx="5072098" cy="28530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86844" y="4215618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accent1">
                    <a:lumMod val="50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队员寻访身边的优秀党员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华康俪金黑W8(P)" pitchFamily="34" charset="-122"/>
              <a:ea typeface="华康俪金黑W8(P)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10301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90" descr="01副本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80513" cy="51641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任意多边形 10"/>
          <p:cNvSpPr/>
          <p:nvPr/>
        </p:nvSpPr>
        <p:spPr>
          <a:xfrm>
            <a:off x="1000720" y="1108557"/>
            <a:ext cx="7210425" cy="3076575"/>
          </a:xfrm>
          <a:custGeom>
            <a:avLst/>
            <a:gdLst>
              <a:gd name="connsiteX0" fmla="*/ 2076450 w 7210425"/>
              <a:gd name="connsiteY0" fmla="*/ 0 h 3076575"/>
              <a:gd name="connsiteX1" fmla="*/ 7210425 w 7210425"/>
              <a:gd name="connsiteY1" fmla="*/ 0 h 3076575"/>
              <a:gd name="connsiteX2" fmla="*/ 7210425 w 7210425"/>
              <a:gd name="connsiteY2" fmla="*/ 3076575 h 3076575"/>
              <a:gd name="connsiteX3" fmla="*/ 0 w 7210425"/>
              <a:gd name="connsiteY3" fmla="*/ 3076575 h 3076575"/>
              <a:gd name="connsiteX4" fmla="*/ 0 w 7210425"/>
              <a:gd name="connsiteY4" fmla="*/ 228600 h 3076575"/>
              <a:gd name="connsiteX5" fmla="*/ 333375 w 7210425"/>
              <a:gd name="connsiteY5" fmla="*/ 228600 h 307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10425" h="3076575">
                <a:moveTo>
                  <a:pt x="2076450" y="0"/>
                </a:moveTo>
                <a:lnTo>
                  <a:pt x="7210425" y="0"/>
                </a:lnTo>
                <a:lnTo>
                  <a:pt x="7210425" y="3076575"/>
                </a:lnTo>
                <a:lnTo>
                  <a:pt x="0" y="3076575"/>
                </a:lnTo>
                <a:lnTo>
                  <a:pt x="0" y="228600"/>
                </a:lnTo>
                <a:lnTo>
                  <a:pt x="333375" y="228600"/>
                </a:lnTo>
              </a:path>
            </a:pathLst>
          </a:custGeom>
          <a:noFill/>
          <a:ln>
            <a:gradFill>
              <a:gsLst>
                <a:gs pos="40000">
                  <a:srgbClr val="FFF200"/>
                </a:gs>
                <a:gs pos="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7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 descr="QQ图片2015112610184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9522" y="500842"/>
            <a:ext cx="1419141" cy="1202944"/>
          </a:xfrm>
          <a:prstGeom prst="rect">
            <a:avLst/>
          </a:prstGeom>
        </p:spPr>
      </p:pic>
      <p:pic>
        <p:nvPicPr>
          <p:cNvPr id="5" name="采访老师第一段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3001158" y="1286660"/>
            <a:ext cx="4929222" cy="27726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86844" y="4215618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accent1">
                    <a:lumMod val="50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荆门市实验小学  六（</a:t>
            </a:r>
            <a:r>
              <a:rPr lang="en-US" altLang="zh-CN" sz="2400" dirty="0" smtClean="0">
                <a:solidFill>
                  <a:schemeClr val="accent1">
                    <a:lumMod val="50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3</a:t>
            </a:r>
            <a:r>
              <a:rPr lang="zh-CN" altLang="en-US" sz="2400" dirty="0" smtClean="0">
                <a:solidFill>
                  <a:schemeClr val="accent1">
                    <a:lumMod val="50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）中队 匡老师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华康俪金黑W8(P)" pitchFamily="34" charset="-122"/>
              <a:ea typeface="华康俪金黑W8(P)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10301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90" descr="01副本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80513" cy="51641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任意多边形 10"/>
          <p:cNvSpPr/>
          <p:nvPr/>
        </p:nvSpPr>
        <p:spPr>
          <a:xfrm>
            <a:off x="1000720" y="1108557"/>
            <a:ext cx="7210425" cy="3076575"/>
          </a:xfrm>
          <a:custGeom>
            <a:avLst/>
            <a:gdLst>
              <a:gd name="connsiteX0" fmla="*/ 2076450 w 7210425"/>
              <a:gd name="connsiteY0" fmla="*/ 0 h 3076575"/>
              <a:gd name="connsiteX1" fmla="*/ 7210425 w 7210425"/>
              <a:gd name="connsiteY1" fmla="*/ 0 h 3076575"/>
              <a:gd name="connsiteX2" fmla="*/ 7210425 w 7210425"/>
              <a:gd name="connsiteY2" fmla="*/ 3076575 h 3076575"/>
              <a:gd name="connsiteX3" fmla="*/ 0 w 7210425"/>
              <a:gd name="connsiteY3" fmla="*/ 3076575 h 3076575"/>
              <a:gd name="connsiteX4" fmla="*/ 0 w 7210425"/>
              <a:gd name="connsiteY4" fmla="*/ 228600 h 3076575"/>
              <a:gd name="connsiteX5" fmla="*/ 333375 w 7210425"/>
              <a:gd name="connsiteY5" fmla="*/ 228600 h 307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10425" h="3076575">
                <a:moveTo>
                  <a:pt x="2076450" y="0"/>
                </a:moveTo>
                <a:lnTo>
                  <a:pt x="7210425" y="0"/>
                </a:lnTo>
                <a:lnTo>
                  <a:pt x="7210425" y="3076575"/>
                </a:lnTo>
                <a:lnTo>
                  <a:pt x="0" y="3076575"/>
                </a:lnTo>
                <a:lnTo>
                  <a:pt x="0" y="228600"/>
                </a:lnTo>
                <a:lnTo>
                  <a:pt x="333375" y="228600"/>
                </a:lnTo>
              </a:path>
            </a:pathLst>
          </a:custGeom>
          <a:noFill/>
          <a:ln>
            <a:gradFill>
              <a:gsLst>
                <a:gs pos="40000">
                  <a:srgbClr val="FFF200"/>
                </a:gs>
                <a:gs pos="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7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 descr="QQ图片2015112610184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9522" y="500842"/>
            <a:ext cx="1419141" cy="1202944"/>
          </a:xfrm>
          <a:prstGeom prst="rect">
            <a:avLst/>
          </a:prstGeom>
        </p:spPr>
      </p:pic>
      <p:pic>
        <p:nvPicPr>
          <p:cNvPr id="5" name="采访第二位老师视频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3072596" y="1215222"/>
            <a:ext cx="5080036" cy="2857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86844" y="4215618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accent1">
                    <a:lumMod val="50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荆门市实验小学   校工  邓师傅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华康俪金黑W8(P)" pitchFamily="34" charset="-122"/>
              <a:ea typeface="华康俪金黑W8(P)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10301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d\Desktop\母版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3" name="Text Box 57"/>
          <p:cNvSpPr txBox="1">
            <a:spLocks noChangeArrowheads="1"/>
          </p:cNvSpPr>
          <p:nvPr/>
        </p:nvSpPr>
        <p:spPr bwMode="auto">
          <a:xfrm>
            <a:off x="858018" y="171450"/>
            <a:ext cx="3333776" cy="64633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fontAlgn="base" hangingPunct="1">
              <a:buClrTx/>
              <a:buSzTx/>
            </a:pPr>
            <a:r>
              <a:rPr lang="zh-CN" altLang="en-US" sz="3600" dirty="0" smtClean="0">
                <a:solidFill>
                  <a:srgbClr val="FFC000"/>
                </a:solidFill>
                <a:latin typeface="叶根友唐楷简08" pitchFamily="2" charset="-122"/>
                <a:ea typeface="叶根友唐楷简08" pitchFamily="2" charset="-122"/>
              </a:rPr>
              <a:t>敬礼吧，队员！</a:t>
            </a:r>
            <a:endParaRPr lang="zh-CN" altLang="en-US" sz="3600" dirty="0">
              <a:solidFill>
                <a:srgbClr val="FFC000"/>
              </a:solidFill>
              <a:latin typeface="叶根友唐楷简08" pitchFamily="2" charset="-122"/>
              <a:ea typeface="叶根友唐楷简08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883" y="3266477"/>
            <a:ext cx="1854705" cy="187861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081" b="25206"/>
          <a:stretch/>
        </p:blipFill>
        <p:spPr>
          <a:xfrm>
            <a:off x="0" y="858032"/>
            <a:ext cx="7581523" cy="38478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952" y="2072478"/>
            <a:ext cx="8429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叶根友唐楷简08" pitchFamily="2" charset="-122"/>
                <a:ea typeface="叶根友唐楷简08" pitchFamily="2" charset="-122"/>
              </a:rPr>
              <a:t>人民的利益</a:t>
            </a:r>
            <a:r>
              <a:rPr lang="zh-CN" altLang="en-US" sz="72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叶根友唐楷简08" pitchFamily="2" charset="-122"/>
                <a:ea typeface="叶根友唐楷简08" pitchFamily="2" charset="-122"/>
              </a:rPr>
              <a:t>高于一切</a:t>
            </a:r>
            <a:endParaRPr lang="zh-CN" altLang="en-US" sz="7200" b="1" dirty="0">
              <a:ln w="12700">
                <a:solidFill>
                  <a:schemeClr val="tx2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叶根友唐楷简08" pitchFamily="2" charset="-122"/>
              <a:ea typeface="叶根友唐楷简08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90" descr="01副本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80513" cy="51641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任意多边形 10"/>
          <p:cNvSpPr/>
          <p:nvPr/>
        </p:nvSpPr>
        <p:spPr>
          <a:xfrm>
            <a:off x="1000720" y="1108557"/>
            <a:ext cx="7210425" cy="3076575"/>
          </a:xfrm>
          <a:custGeom>
            <a:avLst/>
            <a:gdLst>
              <a:gd name="connsiteX0" fmla="*/ 2076450 w 7210425"/>
              <a:gd name="connsiteY0" fmla="*/ 0 h 3076575"/>
              <a:gd name="connsiteX1" fmla="*/ 7210425 w 7210425"/>
              <a:gd name="connsiteY1" fmla="*/ 0 h 3076575"/>
              <a:gd name="connsiteX2" fmla="*/ 7210425 w 7210425"/>
              <a:gd name="connsiteY2" fmla="*/ 3076575 h 3076575"/>
              <a:gd name="connsiteX3" fmla="*/ 0 w 7210425"/>
              <a:gd name="connsiteY3" fmla="*/ 3076575 h 3076575"/>
              <a:gd name="connsiteX4" fmla="*/ 0 w 7210425"/>
              <a:gd name="connsiteY4" fmla="*/ 228600 h 3076575"/>
              <a:gd name="connsiteX5" fmla="*/ 333375 w 7210425"/>
              <a:gd name="connsiteY5" fmla="*/ 228600 h 307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10425" h="3076575">
                <a:moveTo>
                  <a:pt x="2076450" y="0"/>
                </a:moveTo>
                <a:lnTo>
                  <a:pt x="7210425" y="0"/>
                </a:lnTo>
                <a:lnTo>
                  <a:pt x="7210425" y="3076575"/>
                </a:lnTo>
                <a:lnTo>
                  <a:pt x="0" y="3076575"/>
                </a:lnTo>
                <a:lnTo>
                  <a:pt x="0" y="228600"/>
                </a:lnTo>
                <a:lnTo>
                  <a:pt x="333375" y="228600"/>
                </a:lnTo>
              </a:path>
            </a:pathLst>
          </a:custGeom>
          <a:noFill/>
          <a:ln>
            <a:gradFill>
              <a:gsLst>
                <a:gs pos="40000">
                  <a:srgbClr val="FFF200"/>
                </a:gs>
                <a:gs pos="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7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 descr="QQ图片2015112610184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9522" y="500842"/>
            <a:ext cx="1419141" cy="1202944"/>
          </a:xfrm>
          <a:prstGeom prst="rect">
            <a:avLst/>
          </a:prstGeom>
        </p:spPr>
      </p:pic>
      <p:pic>
        <p:nvPicPr>
          <p:cNvPr id="5" name="我是校园小管家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3429786" y="1286660"/>
            <a:ext cx="4699033" cy="26432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01158" y="4215618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accent1">
                    <a:lumMod val="50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红领巾小管家在行动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华康俪金黑W8(P)" pitchFamily="34" charset="-122"/>
              <a:ea typeface="华康俪金黑W8(P)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10301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d\Desktop\母版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3" name="Text Box 57"/>
          <p:cNvSpPr txBox="1">
            <a:spLocks noChangeArrowheads="1"/>
          </p:cNvSpPr>
          <p:nvPr/>
        </p:nvSpPr>
        <p:spPr bwMode="auto">
          <a:xfrm>
            <a:off x="858018" y="171450"/>
            <a:ext cx="3333776" cy="64633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fontAlgn="base" hangingPunct="1">
              <a:buClrTx/>
              <a:buSzTx/>
            </a:pPr>
            <a:r>
              <a:rPr lang="zh-CN" altLang="en-US" sz="3600" dirty="0" smtClean="0">
                <a:solidFill>
                  <a:srgbClr val="FFC000"/>
                </a:solidFill>
                <a:latin typeface="叶根友唐楷简08" pitchFamily="2" charset="-122"/>
                <a:ea typeface="叶根友唐楷简08" pitchFamily="2" charset="-122"/>
              </a:rPr>
              <a:t>敬礼吧，队员！</a:t>
            </a:r>
            <a:endParaRPr lang="zh-CN" altLang="en-US" sz="3600" dirty="0">
              <a:solidFill>
                <a:srgbClr val="FFC000"/>
              </a:solidFill>
              <a:latin typeface="叶根友唐楷简08" pitchFamily="2" charset="-122"/>
              <a:ea typeface="叶根友唐楷简08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081" b="25206"/>
          <a:stretch/>
        </p:blipFill>
        <p:spPr>
          <a:xfrm>
            <a:off x="0" y="858032"/>
            <a:ext cx="7581523" cy="3847856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 l="66261" t="66231" r="16140" b="16170"/>
          <a:stretch>
            <a:fillRect/>
          </a:stretch>
        </p:blipFill>
        <p:spPr bwMode="auto">
          <a:xfrm>
            <a:off x="7144562" y="1572412"/>
            <a:ext cx="157163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/>
          <a:srcRect t="66336" r="83740" b="16064"/>
          <a:stretch>
            <a:fillRect/>
          </a:stretch>
        </p:blipFill>
        <p:spPr bwMode="auto">
          <a:xfrm>
            <a:off x="4858546" y="1500974"/>
            <a:ext cx="1452031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358480" y="3358362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9A0000"/>
                </a:solidFill>
                <a:latin typeface="华康俪金黑W8(P)" pitchFamily="34" charset="-122"/>
                <a:ea typeface="华康俪金黑W8(P)" pitchFamily="34" charset="-122"/>
              </a:rPr>
              <a:t>向日葵章</a:t>
            </a:r>
            <a:endParaRPr lang="zh-CN" altLang="en-US" sz="2800" b="1" dirty="0">
              <a:solidFill>
                <a:srgbClr val="9A0000"/>
              </a:solidFill>
              <a:latin typeface="华康俪金黑W8(P)" pitchFamily="34" charset="-122"/>
              <a:ea typeface="华康俪金黑W8(P)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30248" y="3358362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9A0000"/>
                </a:solidFill>
                <a:latin typeface="华康俪金黑W8(P)" pitchFamily="34" charset="-122"/>
                <a:ea typeface="华康俪金黑W8(P)" pitchFamily="34" charset="-122"/>
              </a:rPr>
              <a:t>接力章</a:t>
            </a:r>
            <a:endParaRPr lang="zh-CN" altLang="en-US" sz="2800" b="1" dirty="0">
              <a:solidFill>
                <a:srgbClr val="9A0000"/>
              </a:solidFill>
              <a:latin typeface="华康俪金黑W8(P)" pitchFamily="34" charset="-122"/>
              <a:ea typeface="华康俪金黑W8(P)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9786" y="1215222"/>
            <a:ext cx="800219" cy="292895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9A0000"/>
                </a:solidFill>
                <a:latin typeface="汉真广标" pitchFamily="49" charset="-122"/>
                <a:ea typeface="汉真广标" pitchFamily="49" charset="-122"/>
              </a:rPr>
              <a:t>颁发奖章</a:t>
            </a:r>
          </a:p>
        </p:txBody>
      </p:sp>
      <p:pic>
        <p:nvPicPr>
          <p:cNvPr id="12" name="光荣少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500828" y="4429932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numSld="2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" y="0"/>
            <a:ext cx="9138700" cy="5145088"/>
          </a:xfrm>
          <a:prstGeom prst="rect">
            <a:avLst/>
          </a:prstGeom>
        </p:spPr>
      </p:pic>
      <p:pic>
        <p:nvPicPr>
          <p:cNvPr id="53" name="Picture 308" descr="1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890"/>
          <a:stretch/>
        </p:blipFill>
        <p:spPr bwMode="auto">
          <a:xfrm flipH="1">
            <a:off x="0" y="2496344"/>
            <a:ext cx="9145588" cy="30931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97" descr="鸽子0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044"/>
          <a:stretch>
            <a:fillRect/>
          </a:stretch>
        </p:blipFill>
        <p:spPr bwMode="auto">
          <a:xfrm>
            <a:off x="2366169" y="2164557"/>
            <a:ext cx="2282825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 Box 11"/>
          <p:cNvSpPr txBox="1">
            <a:spLocks noChangeArrowheads="1"/>
          </p:cNvSpPr>
          <p:nvPr/>
        </p:nvSpPr>
        <p:spPr bwMode="auto">
          <a:xfrm>
            <a:off x="2358978" y="1286660"/>
            <a:ext cx="6786610" cy="4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333333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lIns="91443" tIns="45721" rIns="91443" bIns="45721">
            <a:spAutoFit/>
          </a:bodyPr>
          <a:lstStyle>
            <a:lvl1pPr defTabSz="11525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1525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1525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1525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1525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1152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1152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1152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1152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CN" altLang="en-US" sz="2000" b="0" dirty="0" smtClean="0">
                <a:solidFill>
                  <a:srgbClr val="9A0000"/>
                </a:solidFill>
                <a:latin typeface="华康俪金黑W8(P)" pitchFamily="34" charset="-122"/>
                <a:ea typeface="华康俪金黑W8(P)" pitchFamily="34" charset="-122"/>
              </a:rPr>
              <a:t>［</a:t>
            </a:r>
            <a:r>
              <a:rPr lang="en-US" altLang="zh-CN" sz="2000" b="0" dirty="0" smtClean="0">
                <a:solidFill>
                  <a:srgbClr val="9A0000"/>
                </a:solidFill>
                <a:latin typeface="华康俪金黑W8(P)" pitchFamily="34" charset="-122"/>
                <a:ea typeface="华康俪金黑W8(P)" pitchFamily="34" charset="-122"/>
              </a:rPr>
              <a:t>2015</a:t>
            </a:r>
            <a:r>
              <a:rPr lang="zh-CN" altLang="en-US" sz="2000" b="0" dirty="0" smtClean="0">
                <a:solidFill>
                  <a:srgbClr val="9A0000"/>
                </a:solidFill>
                <a:latin typeface="华康俪金黑W8(P)" pitchFamily="34" charset="-122"/>
                <a:ea typeface="华康俪金黑W8(P)" pitchFamily="34" charset="-122"/>
              </a:rPr>
              <a:t>年湖北省少先队活动课微队课展示</a:t>
            </a:r>
            <a:r>
              <a:rPr lang="en-US" altLang="zh-CN" sz="2000" dirty="0" smtClean="0">
                <a:solidFill>
                  <a:srgbClr val="9A0000"/>
                </a:solidFill>
                <a:latin typeface="华康俪金黑W8(P)" pitchFamily="34" charset="-122"/>
                <a:ea typeface="华康俪金黑W8(P)" pitchFamily="34" charset="-122"/>
              </a:rPr>
              <a:t>--</a:t>
            </a:r>
            <a:r>
              <a:rPr lang="zh-CN" altLang="en-US" sz="2000" b="0" dirty="0" smtClean="0">
                <a:solidFill>
                  <a:srgbClr val="9A0000"/>
                </a:solidFill>
                <a:latin typeface="华康俪金黑W8(P)" pitchFamily="34" charset="-122"/>
                <a:ea typeface="华康俪金黑W8(P)" pitchFamily="34" charset="-122"/>
              </a:rPr>
              <a:t>武汉市参赛队］</a:t>
            </a:r>
            <a:endParaRPr lang="zh-CN" altLang="en-US" sz="2000" b="0" dirty="0">
              <a:solidFill>
                <a:srgbClr val="9A0000"/>
              </a:solidFill>
              <a:latin typeface="华康俪金黑W8(P)" pitchFamily="34" charset="-122"/>
              <a:ea typeface="华康俪金黑W8(P)" pitchFamily="34" charset="-122"/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2858282" y="143652"/>
            <a:ext cx="6621117" cy="1181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333333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lIns="72585" tIns="36293" rIns="72585" bIns="3629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zh-CN" altLang="en-US" sz="7200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汉真广标" pitchFamily="49" charset="-122"/>
                <a:ea typeface="汉真广标" pitchFamily="49" charset="-122"/>
              </a:rPr>
              <a:t>敬礼吧，队员！</a:t>
            </a:r>
            <a:endParaRPr lang="zh-CN" altLang="en-US" sz="7200" b="1" dirty="0">
              <a:ln w="10541" cmpd="sng">
                <a:solidFill>
                  <a:srgbClr val="FFC000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汉真广标" pitchFamily="49" charset="-122"/>
              <a:ea typeface="汉真广标" pitchFamily="49" charset="-122"/>
            </a:endParaRP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534" y="1864861"/>
            <a:ext cx="3247609" cy="3289469"/>
          </a:xfrm>
          <a:prstGeom prst="rect">
            <a:avLst/>
          </a:prstGeom>
        </p:spPr>
      </p:pic>
      <p:pic>
        <p:nvPicPr>
          <p:cNvPr id="46" name="Picture 75" descr="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99" y="285054"/>
            <a:ext cx="2018270" cy="2133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550"/>
          <p:cNvGrpSpPr>
            <a:grpSpLocks/>
          </p:cNvGrpSpPr>
          <p:nvPr/>
        </p:nvGrpSpPr>
        <p:grpSpPr bwMode="auto">
          <a:xfrm>
            <a:off x="858018" y="143652"/>
            <a:ext cx="4041044" cy="3635089"/>
            <a:chOff x="295" y="3475"/>
            <a:chExt cx="1407" cy="1407"/>
          </a:xfrm>
        </p:grpSpPr>
        <p:sp>
          <p:nvSpPr>
            <p:cNvPr id="60" name="Oval 551"/>
            <p:cNvSpPr>
              <a:spLocks noChangeArrowheads="1"/>
            </p:cNvSpPr>
            <p:nvPr/>
          </p:nvSpPr>
          <p:spPr bwMode="auto">
            <a:xfrm>
              <a:off x="295" y="3475"/>
              <a:ext cx="1407" cy="140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gamma/>
                    <a:shade val="81961"/>
                    <a:invGamma/>
                    <a:alpha val="12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</a:endParaRPr>
            </a:p>
          </p:txBody>
        </p:sp>
        <p:grpSp>
          <p:nvGrpSpPr>
            <p:cNvPr id="4" name="Group 552"/>
            <p:cNvGrpSpPr>
              <a:grpSpLocks/>
            </p:cNvGrpSpPr>
            <p:nvPr/>
          </p:nvGrpSpPr>
          <p:grpSpPr bwMode="auto">
            <a:xfrm>
              <a:off x="476" y="3657"/>
              <a:ext cx="1050" cy="1050"/>
              <a:chOff x="-6056" y="-2208"/>
              <a:chExt cx="2208" cy="2208"/>
            </a:xfrm>
          </p:grpSpPr>
          <p:sp>
            <p:nvSpPr>
              <p:cNvPr id="63" name="Oval 553"/>
              <p:cNvSpPr>
                <a:spLocks noChangeArrowheads="1"/>
              </p:cNvSpPr>
              <p:nvPr/>
            </p:nvSpPr>
            <p:spPr bwMode="auto">
              <a:xfrm>
                <a:off x="-6056" y="-2133"/>
                <a:ext cx="2132" cy="213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/>
                <a:endParaRPr lang="zh-CN" altLang="en-US">
                  <a:latin typeface="Calibri" pitchFamily="34" charset="0"/>
                  <a:ea typeface="宋体" pitchFamily="2" charset="-122"/>
                </a:endParaRPr>
              </a:p>
            </p:txBody>
          </p:sp>
          <p:grpSp>
            <p:nvGrpSpPr>
              <p:cNvPr id="5" name="Group 554"/>
              <p:cNvGrpSpPr>
                <a:grpSpLocks/>
              </p:cNvGrpSpPr>
              <p:nvPr/>
            </p:nvGrpSpPr>
            <p:grpSpPr bwMode="auto">
              <a:xfrm>
                <a:off x="-6056" y="-2208"/>
                <a:ext cx="2208" cy="2208"/>
                <a:chOff x="-4060" y="-879"/>
                <a:chExt cx="2208" cy="2208"/>
              </a:xfrm>
            </p:grpSpPr>
            <p:grpSp>
              <p:nvGrpSpPr>
                <p:cNvPr id="6" name="Group 555"/>
                <p:cNvGrpSpPr>
                  <a:grpSpLocks/>
                </p:cNvGrpSpPr>
                <p:nvPr/>
              </p:nvGrpSpPr>
              <p:grpSpPr bwMode="auto">
                <a:xfrm>
                  <a:off x="-4060" y="-879"/>
                  <a:ext cx="2208" cy="2208"/>
                  <a:chOff x="-3924" y="-788"/>
                  <a:chExt cx="2208" cy="2208"/>
                </a:xfrm>
              </p:grpSpPr>
              <p:grpSp>
                <p:nvGrpSpPr>
                  <p:cNvPr id="7" name="Group 55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8" name="Group 55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93" name="AutoShape 5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l"/>
                        <a:endParaRPr lang="zh-CN" altLang="en-US">
                          <a:latin typeface="Calibri" pitchFamily="34" charset="0"/>
                          <a:ea typeface="宋体" pitchFamily="2" charset="-122"/>
                        </a:endParaRPr>
                      </a:p>
                    </p:txBody>
                  </p:sp>
                  <p:sp>
                    <p:nvSpPr>
                      <p:cNvPr id="94" name="AutoShape 55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ot="10800000" wrap="none" anchor="ctr"/>
                      <a:lstStyle/>
                      <a:p>
                        <a:pPr algn="l"/>
                        <a:endParaRPr lang="zh-CN" altLang="en-US">
                          <a:latin typeface="Calibri" pitchFamily="34" charset="0"/>
                          <a:ea typeface="宋体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9" name="Group 560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91" name="AutoShape 5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ot="10800000" vert="eaVert" wrap="none" anchor="ctr"/>
                      <a:lstStyle/>
                      <a:p>
                        <a:pPr algn="l"/>
                        <a:endParaRPr lang="zh-CN" altLang="en-US">
                          <a:latin typeface="Calibri" pitchFamily="34" charset="0"/>
                          <a:ea typeface="宋体" pitchFamily="2" charset="-122"/>
                        </a:endParaRPr>
                      </a:p>
                    </p:txBody>
                  </p:sp>
                  <p:sp>
                    <p:nvSpPr>
                      <p:cNvPr id="92" name="AutoShape 5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eaVert" wrap="none" anchor="ctr"/>
                      <a:lstStyle/>
                      <a:p>
                        <a:pPr algn="l"/>
                        <a:endParaRPr lang="zh-CN" altLang="en-US">
                          <a:latin typeface="Calibri" pitchFamily="34" charset="0"/>
                          <a:ea typeface="宋体" pitchFamily="2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10" name="Group 563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11" name="Group 56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87" name="AutoShape 5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ot="10800000" vert="eaVert" wrap="none" anchor="ctr"/>
                      <a:lstStyle/>
                      <a:p>
                        <a:pPr algn="l"/>
                        <a:endParaRPr lang="zh-CN" altLang="en-US">
                          <a:latin typeface="Calibri" pitchFamily="34" charset="0"/>
                          <a:ea typeface="宋体" pitchFamily="2" charset="-122"/>
                        </a:endParaRPr>
                      </a:p>
                    </p:txBody>
                  </p:sp>
                  <p:sp>
                    <p:nvSpPr>
                      <p:cNvPr id="88" name="AutoShape 56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ot="10800000" wrap="none" anchor="ctr"/>
                      <a:lstStyle/>
                      <a:p>
                        <a:pPr algn="l"/>
                        <a:endParaRPr lang="zh-CN" altLang="en-US">
                          <a:latin typeface="Calibri" pitchFamily="34" charset="0"/>
                          <a:ea typeface="宋体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12" name="Group 567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85" name="AutoShape 5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ot="10800000" wrap="none" anchor="ctr"/>
                      <a:lstStyle/>
                      <a:p>
                        <a:pPr algn="l"/>
                        <a:endParaRPr lang="zh-CN" altLang="en-US">
                          <a:latin typeface="Calibri" pitchFamily="34" charset="0"/>
                          <a:ea typeface="宋体" pitchFamily="2" charset="-122"/>
                        </a:endParaRPr>
                      </a:p>
                    </p:txBody>
                  </p:sp>
                  <p:sp>
                    <p:nvSpPr>
                      <p:cNvPr id="86" name="AutoShape 56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eaVert" wrap="none" anchor="ctr"/>
                      <a:lstStyle/>
                      <a:p>
                        <a:pPr algn="l"/>
                        <a:endParaRPr lang="zh-CN" altLang="en-US">
                          <a:latin typeface="Calibri" pitchFamily="34" charset="0"/>
                          <a:ea typeface="宋体" pitchFamily="2" charset="-122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3" name="Group 570"/>
                <p:cNvGrpSpPr>
                  <a:grpSpLocks/>
                </p:cNvGrpSpPr>
                <p:nvPr/>
              </p:nvGrpSpPr>
              <p:grpSpPr bwMode="auto">
                <a:xfrm rot="1320000">
                  <a:off x="-3742" y="-520"/>
                  <a:ext cx="1546" cy="1546"/>
                  <a:chOff x="-3924" y="-788"/>
                  <a:chExt cx="2208" cy="2208"/>
                </a:xfrm>
              </p:grpSpPr>
              <p:grpSp>
                <p:nvGrpSpPr>
                  <p:cNvPr id="14" name="Group 57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15" name="Group 57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79" name="AutoShape 57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l"/>
                        <a:endParaRPr lang="zh-CN" altLang="en-US">
                          <a:latin typeface="Calibri" pitchFamily="34" charset="0"/>
                          <a:ea typeface="宋体" pitchFamily="2" charset="-122"/>
                        </a:endParaRPr>
                      </a:p>
                    </p:txBody>
                  </p:sp>
                  <p:sp>
                    <p:nvSpPr>
                      <p:cNvPr id="80" name="AutoShape 57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ot="10800000" wrap="none" anchor="ctr"/>
                      <a:lstStyle/>
                      <a:p>
                        <a:pPr algn="l"/>
                        <a:endParaRPr lang="zh-CN" altLang="en-US">
                          <a:latin typeface="Calibri" pitchFamily="34" charset="0"/>
                          <a:ea typeface="宋体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16" name="Group 57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77" name="AutoShape 57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ot="10800000" vert="eaVert" wrap="none" anchor="ctr"/>
                      <a:lstStyle/>
                      <a:p>
                        <a:pPr algn="l"/>
                        <a:endParaRPr lang="zh-CN" altLang="en-US">
                          <a:latin typeface="Calibri" pitchFamily="34" charset="0"/>
                          <a:ea typeface="宋体" pitchFamily="2" charset="-122"/>
                        </a:endParaRPr>
                      </a:p>
                    </p:txBody>
                  </p:sp>
                  <p:sp>
                    <p:nvSpPr>
                      <p:cNvPr id="78" name="AutoShape 57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eaVert" wrap="none" anchor="ctr"/>
                      <a:lstStyle/>
                      <a:p>
                        <a:pPr algn="l"/>
                        <a:endParaRPr lang="zh-CN" altLang="en-US">
                          <a:latin typeface="Calibri" pitchFamily="34" charset="0"/>
                          <a:ea typeface="宋体" pitchFamily="2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17" name="Group 578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18" name="Group 57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73" name="AutoShape 5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ot="10800000" vert="eaVert" wrap="none" anchor="ctr"/>
                      <a:lstStyle/>
                      <a:p>
                        <a:pPr algn="l"/>
                        <a:endParaRPr lang="zh-CN" altLang="en-US">
                          <a:latin typeface="Calibri" pitchFamily="34" charset="0"/>
                          <a:ea typeface="宋体" pitchFamily="2" charset="-122"/>
                        </a:endParaRPr>
                      </a:p>
                    </p:txBody>
                  </p:sp>
                  <p:sp>
                    <p:nvSpPr>
                      <p:cNvPr id="74" name="AutoShape 58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eaVert" wrap="none" anchor="ctr"/>
                      <a:lstStyle/>
                      <a:p>
                        <a:pPr algn="l"/>
                        <a:endParaRPr lang="zh-CN" altLang="en-US">
                          <a:latin typeface="Calibri" pitchFamily="34" charset="0"/>
                          <a:ea typeface="宋体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19" name="Group 58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71" name="AutoShape 58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ot="10800000" wrap="none" anchor="ctr"/>
                      <a:lstStyle/>
                      <a:p>
                        <a:pPr algn="l"/>
                        <a:endParaRPr lang="zh-CN" altLang="en-US">
                          <a:latin typeface="Calibri" pitchFamily="34" charset="0"/>
                          <a:ea typeface="宋体" pitchFamily="2" charset="-122"/>
                        </a:endParaRPr>
                      </a:p>
                    </p:txBody>
                  </p:sp>
                  <p:sp>
                    <p:nvSpPr>
                      <p:cNvPr id="72" name="AutoShape 58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l"/>
                        <a:endParaRPr lang="zh-CN" altLang="en-US">
                          <a:latin typeface="Calibri" pitchFamily="34" charset="0"/>
                          <a:ea typeface="宋体" pitchFamily="2" charset="-122"/>
                        </a:endParaRPr>
                      </a:p>
                    </p:txBody>
                  </p:sp>
                </p:grpSp>
              </p:grpSp>
            </p:grpSp>
          </p:grpSp>
        </p:grp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3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3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50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550"/>
                            </p:stCondLst>
                            <p:childTnLst>
                              <p:par>
                                <p:cTn id="4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870"/>
                            </p:stCondLst>
                            <p:childTnLst>
                              <p:par>
                                <p:cTn id="49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19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690"/>
                            </p:stCondLst>
                            <p:childTnLst>
                              <p:par>
                                <p:cTn id="5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940"/>
                            </p:stCondLst>
                            <p:childTnLst>
                              <p:par>
                                <p:cTn id="62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49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" y="0"/>
            <a:ext cx="9138700" cy="5145088"/>
          </a:xfrm>
          <a:prstGeom prst="rect">
            <a:avLst/>
          </a:prstGeom>
        </p:spPr>
      </p:pic>
      <p:pic>
        <p:nvPicPr>
          <p:cNvPr id="53" name="Picture 308" descr="1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890"/>
          <a:stretch/>
        </p:blipFill>
        <p:spPr bwMode="auto">
          <a:xfrm flipH="1">
            <a:off x="0" y="2496344"/>
            <a:ext cx="9145588" cy="30931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97" descr="鸽子0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044"/>
          <a:stretch>
            <a:fillRect/>
          </a:stretch>
        </p:blipFill>
        <p:spPr bwMode="auto">
          <a:xfrm>
            <a:off x="2366169" y="2164557"/>
            <a:ext cx="2282825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 Box 11"/>
          <p:cNvSpPr txBox="1">
            <a:spLocks noChangeArrowheads="1"/>
          </p:cNvSpPr>
          <p:nvPr/>
        </p:nvSpPr>
        <p:spPr bwMode="auto">
          <a:xfrm>
            <a:off x="2143902" y="1286660"/>
            <a:ext cx="7001686" cy="4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333333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lIns="91443" tIns="45721" rIns="91443" bIns="45721">
            <a:spAutoFit/>
          </a:bodyPr>
          <a:lstStyle>
            <a:lvl1pPr defTabSz="11525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1525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1525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1525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1525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1152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1152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1152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1152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CN" altLang="en-US" sz="2000" b="0" dirty="0" smtClean="0">
                <a:solidFill>
                  <a:srgbClr val="9A0000"/>
                </a:solidFill>
                <a:latin typeface="华康俪金黑W8(P)" pitchFamily="34" charset="-122"/>
                <a:ea typeface="华康俪金黑W8(P)" pitchFamily="34" charset="-122"/>
              </a:rPr>
              <a:t>［</a:t>
            </a:r>
            <a:r>
              <a:rPr lang="en-US" altLang="zh-CN" sz="2000" b="0" dirty="0" smtClean="0">
                <a:solidFill>
                  <a:srgbClr val="9A0000"/>
                </a:solidFill>
                <a:latin typeface="华康俪金黑W8(P)" pitchFamily="34" charset="-122"/>
                <a:ea typeface="华康俪金黑W8(P)" pitchFamily="34" charset="-122"/>
              </a:rPr>
              <a:t>2015</a:t>
            </a:r>
            <a:r>
              <a:rPr lang="zh-CN" altLang="en-US" sz="2000" b="0" dirty="0" smtClean="0">
                <a:solidFill>
                  <a:srgbClr val="9A0000"/>
                </a:solidFill>
                <a:latin typeface="华康俪金黑W8(P)" pitchFamily="34" charset="-122"/>
                <a:ea typeface="华康俪金黑W8(P)" pitchFamily="34" charset="-122"/>
              </a:rPr>
              <a:t>年湖北省少先队活动课微队课</a:t>
            </a:r>
            <a:r>
              <a:rPr lang="zh-CN" altLang="en-US" sz="2000" b="0" dirty="0" smtClean="0">
                <a:solidFill>
                  <a:srgbClr val="9A0000"/>
                </a:solidFill>
                <a:latin typeface="华康俪金黑W8(P)" pitchFamily="34" charset="-122"/>
                <a:ea typeface="华康俪金黑W8(P)" pitchFamily="34" charset="-122"/>
              </a:rPr>
              <a:t>展示</a:t>
            </a:r>
            <a:r>
              <a:rPr lang="en-US" altLang="zh-CN" sz="2000" b="0" dirty="0" smtClean="0">
                <a:solidFill>
                  <a:srgbClr val="9A0000"/>
                </a:solidFill>
                <a:latin typeface="华康俪金黑W8(P)" pitchFamily="34" charset="-122"/>
                <a:ea typeface="华康俪金黑W8(P)" pitchFamily="34" charset="-122"/>
              </a:rPr>
              <a:t>——</a:t>
            </a:r>
            <a:r>
              <a:rPr lang="zh-CN" altLang="en-US" sz="2000" b="0" dirty="0" smtClean="0">
                <a:solidFill>
                  <a:srgbClr val="9A0000"/>
                </a:solidFill>
                <a:latin typeface="华康俪金黑W8(P)" pitchFamily="34" charset="-122"/>
                <a:ea typeface="华康俪金黑W8(P)" pitchFamily="34" charset="-122"/>
              </a:rPr>
              <a:t>武汉市</a:t>
            </a:r>
            <a:r>
              <a:rPr lang="zh-CN" altLang="en-US" sz="2000" b="0" dirty="0" smtClean="0">
                <a:solidFill>
                  <a:srgbClr val="9A0000"/>
                </a:solidFill>
                <a:latin typeface="华康俪金黑W8(P)" pitchFamily="34" charset="-122"/>
                <a:ea typeface="华康俪金黑W8(P)" pitchFamily="34" charset="-122"/>
              </a:rPr>
              <a:t>参赛队］</a:t>
            </a:r>
            <a:endParaRPr lang="zh-CN" altLang="en-US" sz="2000" b="0" dirty="0">
              <a:solidFill>
                <a:srgbClr val="9A0000"/>
              </a:solidFill>
              <a:latin typeface="华康俪金黑W8(P)" pitchFamily="34" charset="-122"/>
              <a:ea typeface="华康俪金黑W8(P)" pitchFamily="34" charset="-122"/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2858282" y="143652"/>
            <a:ext cx="6621117" cy="1181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333333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lIns="72585" tIns="36293" rIns="72585" bIns="3629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zh-CN" altLang="en-US" sz="7200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汉真广标" pitchFamily="49" charset="-122"/>
                <a:ea typeface="汉真广标" pitchFamily="49" charset="-122"/>
              </a:rPr>
              <a:t>敬礼吧，队员！</a:t>
            </a:r>
            <a:endParaRPr lang="zh-CN" altLang="en-US" sz="7200" b="1" dirty="0">
              <a:ln w="10541" cmpd="sng">
                <a:solidFill>
                  <a:srgbClr val="FFC000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汉真广标" pitchFamily="49" charset="-122"/>
              <a:ea typeface="汉真广标" pitchFamily="49" charset="-122"/>
            </a:endParaRP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534" y="1864861"/>
            <a:ext cx="3247609" cy="3289469"/>
          </a:xfrm>
          <a:prstGeom prst="rect">
            <a:avLst/>
          </a:prstGeom>
        </p:spPr>
      </p:pic>
      <p:pic>
        <p:nvPicPr>
          <p:cNvPr id="46" name="Picture 75" descr="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99" y="285054"/>
            <a:ext cx="2018270" cy="2133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550"/>
          <p:cNvGrpSpPr>
            <a:grpSpLocks/>
          </p:cNvGrpSpPr>
          <p:nvPr/>
        </p:nvGrpSpPr>
        <p:grpSpPr bwMode="auto">
          <a:xfrm>
            <a:off x="858018" y="143652"/>
            <a:ext cx="4041044" cy="3635089"/>
            <a:chOff x="295" y="3475"/>
            <a:chExt cx="1407" cy="1407"/>
          </a:xfrm>
        </p:grpSpPr>
        <p:sp>
          <p:nvSpPr>
            <p:cNvPr id="60" name="Oval 551"/>
            <p:cNvSpPr>
              <a:spLocks noChangeArrowheads="1"/>
            </p:cNvSpPr>
            <p:nvPr/>
          </p:nvSpPr>
          <p:spPr bwMode="auto">
            <a:xfrm>
              <a:off x="295" y="3475"/>
              <a:ext cx="1407" cy="140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gamma/>
                    <a:shade val="81961"/>
                    <a:invGamma/>
                    <a:alpha val="12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</a:endParaRPr>
            </a:p>
          </p:txBody>
        </p:sp>
        <p:grpSp>
          <p:nvGrpSpPr>
            <p:cNvPr id="4" name="Group 552"/>
            <p:cNvGrpSpPr>
              <a:grpSpLocks/>
            </p:cNvGrpSpPr>
            <p:nvPr/>
          </p:nvGrpSpPr>
          <p:grpSpPr bwMode="auto">
            <a:xfrm>
              <a:off x="476" y="3657"/>
              <a:ext cx="1050" cy="1050"/>
              <a:chOff x="-6056" y="-2208"/>
              <a:chExt cx="2208" cy="2208"/>
            </a:xfrm>
          </p:grpSpPr>
          <p:sp>
            <p:nvSpPr>
              <p:cNvPr id="63" name="Oval 553"/>
              <p:cNvSpPr>
                <a:spLocks noChangeArrowheads="1"/>
              </p:cNvSpPr>
              <p:nvPr/>
            </p:nvSpPr>
            <p:spPr bwMode="auto">
              <a:xfrm>
                <a:off x="-6056" y="-2133"/>
                <a:ext cx="2132" cy="213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/>
                <a:endParaRPr lang="zh-CN" altLang="en-US">
                  <a:latin typeface="Calibri" pitchFamily="34" charset="0"/>
                  <a:ea typeface="宋体" pitchFamily="2" charset="-122"/>
                </a:endParaRPr>
              </a:p>
            </p:txBody>
          </p:sp>
          <p:grpSp>
            <p:nvGrpSpPr>
              <p:cNvPr id="5" name="Group 554"/>
              <p:cNvGrpSpPr>
                <a:grpSpLocks/>
              </p:cNvGrpSpPr>
              <p:nvPr/>
            </p:nvGrpSpPr>
            <p:grpSpPr bwMode="auto">
              <a:xfrm>
                <a:off x="-6056" y="-2208"/>
                <a:ext cx="2208" cy="2208"/>
                <a:chOff x="-4060" y="-879"/>
                <a:chExt cx="2208" cy="2208"/>
              </a:xfrm>
            </p:grpSpPr>
            <p:grpSp>
              <p:nvGrpSpPr>
                <p:cNvPr id="6" name="Group 555"/>
                <p:cNvGrpSpPr>
                  <a:grpSpLocks/>
                </p:cNvGrpSpPr>
                <p:nvPr/>
              </p:nvGrpSpPr>
              <p:grpSpPr bwMode="auto">
                <a:xfrm>
                  <a:off x="-4060" y="-879"/>
                  <a:ext cx="2208" cy="2208"/>
                  <a:chOff x="-3924" y="-788"/>
                  <a:chExt cx="2208" cy="2208"/>
                </a:xfrm>
              </p:grpSpPr>
              <p:grpSp>
                <p:nvGrpSpPr>
                  <p:cNvPr id="7" name="Group 55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8" name="Group 55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93" name="AutoShape 5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l"/>
                        <a:endParaRPr lang="zh-CN" altLang="en-US">
                          <a:latin typeface="Calibri" pitchFamily="34" charset="0"/>
                          <a:ea typeface="宋体" pitchFamily="2" charset="-122"/>
                        </a:endParaRPr>
                      </a:p>
                    </p:txBody>
                  </p:sp>
                  <p:sp>
                    <p:nvSpPr>
                      <p:cNvPr id="94" name="AutoShape 55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ot="10800000" wrap="none" anchor="ctr"/>
                      <a:lstStyle/>
                      <a:p>
                        <a:pPr algn="l"/>
                        <a:endParaRPr lang="zh-CN" altLang="en-US">
                          <a:latin typeface="Calibri" pitchFamily="34" charset="0"/>
                          <a:ea typeface="宋体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9" name="Group 560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91" name="AutoShape 5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ot="10800000" vert="eaVert" wrap="none" anchor="ctr"/>
                      <a:lstStyle/>
                      <a:p>
                        <a:pPr algn="l"/>
                        <a:endParaRPr lang="zh-CN" altLang="en-US">
                          <a:latin typeface="Calibri" pitchFamily="34" charset="0"/>
                          <a:ea typeface="宋体" pitchFamily="2" charset="-122"/>
                        </a:endParaRPr>
                      </a:p>
                    </p:txBody>
                  </p:sp>
                  <p:sp>
                    <p:nvSpPr>
                      <p:cNvPr id="92" name="AutoShape 5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eaVert" wrap="none" anchor="ctr"/>
                      <a:lstStyle/>
                      <a:p>
                        <a:pPr algn="l"/>
                        <a:endParaRPr lang="zh-CN" altLang="en-US">
                          <a:latin typeface="Calibri" pitchFamily="34" charset="0"/>
                          <a:ea typeface="宋体" pitchFamily="2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10" name="Group 563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11" name="Group 56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87" name="AutoShape 5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ot="10800000" vert="eaVert" wrap="none" anchor="ctr"/>
                      <a:lstStyle/>
                      <a:p>
                        <a:pPr algn="l"/>
                        <a:endParaRPr lang="zh-CN" altLang="en-US">
                          <a:latin typeface="Calibri" pitchFamily="34" charset="0"/>
                          <a:ea typeface="宋体" pitchFamily="2" charset="-122"/>
                        </a:endParaRPr>
                      </a:p>
                    </p:txBody>
                  </p:sp>
                  <p:sp>
                    <p:nvSpPr>
                      <p:cNvPr id="88" name="AutoShape 56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ot="10800000" wrap="none" anchor="ctr"/>
                      <a:lstStyle/>
                      <a:p>
                        <a:pPr algn="l"/>
                        <a:endParaRPr lang="zh-CN" altLang="en-US">
                          <a:latin typeface="Calibri" pitchFamily="34" charset="0"/>
                          <a:ea typeface="宋体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12" name="Group 567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85" name="AutoShape 5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ot="10800000" wrap="none" anchor="ctr"/>
                      <a:lstStyle/>
                      <a:p>
                        <a:pPr algn="l"/>
                        <a:endParaRPr lang="zh-CN" altLang="en-US">
                          <a:latin typeface="Calibri" pitchFamily="34" charset="0"/>
                          <a:ea typeface="宋体" pitchFamily="2" charset="-122"/>
                        </a:endParaRPr>
                      </a:p>
                    </p:txBody>
                  </p:sp>
                  <p:sp>
                    <p:nvSpPr>
                      <p:cNvPr id="86" name="AutoShape 56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eaVert" wrap="none" anchor="ctr"/>
                      <a:lstStyle/>
                      <a:p>
                        <a:pPr algn="l"/>
                        <a:endParaRPr lang="zh-CN" altLang="en-US">
                          <a:latin typeface="Calibri" pitchFamily="34" charset="0"/>
                          <a:ea typeface="宋体" pitchFamily="2" charset="-122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3" name="Group 570"/>
                <p:cNvGrpSpPr>
                  <a:grpSpLocks/>
                </p:cNvGrpSpPr>
                <p:nvPr/>
              </p:nvGrpSpPr>
              <p:grpSpPr bwMode="auto">
                <a:xfrm rot="1320000">
                  <a:off x="-3742" y="-520"/>
                  <a:ext cx="1546" cy="1546"/>
                  <a:chOff x="-3924" y="-788"/>
                  <a:chExt cx="2208" cy="2208"/>
                </a:xfrm>
              </p:grpSpPr>
              <p:grpSp>
                <p:nvGrpSpPr>
                  <p:cNvPr id="14" name="Group 57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15" name="Group 57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79" name="AutoShape 57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l"/>
                        <a:endParaRPr lang="zh-CN" altLang="en-US">
                          <a:latin typeface="Calibri" pitchFamily="34" charset="0"/>
                          <a:ea typeface="宋体" pitchFamily="2" charset="-122"/>
                        </a:endParaRPr>
                      </a:p>
                    </p:txBody>
                  </p:sp>
                  <p:sp>
                    <p:nvSpPr>
                      <p:cNvPr id="80" name="AutoShape 57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ot="10800000" wrap="none" anchor="ctr"/>
                      <a:lstStyle/>
                      <a:p>
                        <a:pPr algn="l"/>
                        <a:endParaRPr lang="zh-CN" altLang="en-US">
                          <a:latin typeface="Calibri" pitchFamily="34" charset="0"/>
                          <a:ea typeface="宋体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16" name="Group 57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77" name="AutoShape 57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ot="10800000" vert="eaVert" wrap="none" anchor="ctr"/>
                      <a:lstStyle/>
                      <a:p>
                        <a:pPr algn="l"/>
                        <a:endParaRPr lang="zh-CN" altLang="en-US">
                          <a:latin typeface="Calibri" pitchFamily="34" charset="0"/>
                          <a:ea typeface="宋体" pitchFamily="2" charset="-122"/>
                        </a:endParaRPr>
                      </a:p>
                    </p:txBody>
                  </p:sp>
                  <p:sp>
                    <p:nvSpPr>
                      <p:cNvPr id="78" name="AutoShape 57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eaVert" wrap="none" anchor="ctr"/>
                      <a:lstStyle/>
                      <a:p>
                        <a:pPr algn="l"/>
                        <a:endParaRPr lang="zh-CN" altLang="en-US">
                          <a:latin typeface="Calibri" pitchFamily="34" charset="0"/>
                          <a:ea typeface="宋体" pitchFamily="2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17" name="Group 578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18" name="Group 57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73" name="AutoShape 5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ot="10800000" vert="eaVert" wrap="none" anchor="ctr"/>
                      <a:lstStyle/>
                      <a:p>
                        <a:pPr algn="l"/>
                        <a:endParaRPr lang="zh-CN" altLang="en-US">
                          <a:latin typeface="Calibri" pitchFamily="34" charset="0"/>
                          <a:ea typeface="宋体" pitchFamily="2" charset="-122"/>
                        </a:endParaRPr>
                      </a:p>
                    </p:txBody>
                  </p:sp>
                  <p:sp>
                    <p:nvSpPr>
                      <p:cNvPr id="74" name="AutoShape 58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eaVert" wrap="none" anchor="ctr"/>
                      <a:lstStyle/>
                      <a:p>
                        <a:pPr algn="l"/>
                        <a:endParaRPr lang="zh-CN" altLang="en-US">
                          <a:latin typeface="Calibri" pitchFamily="34" charset="0"/>
                          <a:ea typeface="宋体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19" name="Group 58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71" name="AutoShape 58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ot="10800000" wrap="none" anchor="ctr"/>
                      <a:lstStyle/>
                      <a:p>
                        <a:pPr algn="l"/>
                        <a:endParaRPr lang="zh-CN" altLang="en-US">
                          <a:latin typeface="Calibri" pitchFamily="34" charset="0"/>
                          <a:ea typeface="宋体" pitchFamily="2" charset="-122"/>
                        </a:endParaRPr>
                      </a:p>
                    </p:txBody>
                  </p:sp>
                  <p:sp>
                    <p:nvSpPr>
                      <p:cNvPr id="72" name="AutoShape 58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l"/>
                        <a:endParaRPr lang="zh-CN" altLang="en-US">
                          <a:latin typeface="Calibri" pitchFamily="34" charset="0"/>
                          <a:ea typeface="宋体" pitchFamily="2" charset="-122"/>
                        </a:endParaRPr>
                      </a:p>
                    </p:txBody>
                  </p:sp>
                </p:grpSp>
              </p:grpSp>
            </p:grpSp>
          </p:grpSp>
        </p:grpSp>
      </p:grpSp>
      <p:pic>
        <p:nvPicPr>
          <p:cNvPr id="45" name="儿童歌曲 - 少先队队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357952" y="4215618"/>
            <a:ext cx="572280" cy="572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412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d\Desktop\母版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4000" cy="5143500"/>
          </a:xfrm>
          <a:prstGeom prst="rect">
            <a:avLst/>
          </a:prstGeom>
          <a:noFill/>
        </p:spPr>
      </p:pic>
      <p:sp>
        <p:nvSpPr>
          <p:cNvPr id="4" name="Text Box 57"/>
          <p:cNvSpPr txBox="1">
            <a:spLocks noChangeArrowheads="1"/>
          </p:cNvSpPr>
          <p:nvPr/>
        </p:nvSpPr>
        <p:spPr bwMode="auto">
          <a:xfrm>
            <a:off x="858018" y="171450"/>
            <a:ext cx="3333776" cy="64633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fontAlgn="base" hangingPunct="1">
              <a:buClrTx/>
              <a:buSzTx/>
            </a:pPr>
            <a:r>
              <a:rPr lang="zh-CN" altLang="en-US" sz="3600" dirty="0" smtClean="0">
                <a:solidFill>
                  <a:srgbClr val="FFC000"/>
                </a:solidFill>
                <a:latin typeface="叶根友唐楷简08" pitchFamily="2" charset="-122"/>
                <a:ea typeface="叶根友唐楷简08" pitchFamily="2" charset="-122"/>
              </a:rPr>
              <a:t>敬礼吧，队员！</a:t>
            </a:r>
            <a:endParaRPr lang="zh-CN" altLang="en-US" sz="3600" dirty="0">
              <a:solidFill>
                <a:srgbClr val="FFC000"/>
              </a:solidFill>
              <a:latin typeface="叶根友唐楷简08" pitchFamily="2" charset="-122"/>
              <a:ea typeface="叶根友唐楷简08" pitchFamily="2" charset="-122"/>
            </a:endParaRPr>
          </a:p>
        </p:txBody>
      </p:sp>
      <p:grpSp>
        <p:nvGrpSpPr>
          <p:cNvPr id="17" name="Group 84"/>
          <p:cNvGrpSpPr>
            <a:grpSpLocks/>
          </p:cNvGrpSpPr>
          <p:nvPr/>
        </p:nvGrpSpPr>
        <p:grpSpPr bwMode="auto">
          <a:xfrm>
            <a:off x="2358216" y="1000908"/>
            <a:ext cx="6215868" cy="1376218"/>
            <a:chOff x="2024" y="1152"/>
            <a:chExt cx="3448" cy="1019"/>
          </a:xfrm>
        </p:grpSpPr>
        <p:sp>
          <p:nvSpPr>
            <p:cNvPr id="18" name="Rectangle 4"/>
            <p:cNvSpPr>
              <a:spLocks noChangeArrowheads="1"/>
            </p:cNvSpPr>
            <p:nvPr/>
          </p:nvSpPr>
          <p:spPr bwMode="auto">
            <a:xfrm>
              <a:off x="2024" y="1386"/>
              <a:ext cx="3448" cy="640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zh-CN" altLang="en-US" b="0" i="1">
                <a:latin typeface="Arial" pitchFamily="34" charset="0"/>
                <a:ea typeface="华文细黑" pitchFamily="2" charset="-122"/>
              </a:endParaRPr>
            </a:p>
          </p:txBody>
        </p:sp>
        <p:sp>
          <p:nvSpPr>
            <p:cNvPr id="19" name="Rectangle 5"/>
            <p:cNvSpPr>
              <a:spLocks noChangeArrowheads="1"/>
            </p:cNvSpPr>
            <p:nvPr/>
          </p:nvSpPr>
          <p:spPr bwMode="auto">
            <a:xfrm>
              <a:off x="2167" y="1152"/>
              <a:ext cx="1186" cy="641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zh-CN" altLang="en-US" b="0" i="1">
                <a:latin typeface="Arial" pitchFamily="34" charset="0"/>
                <a:ea typeface="华文细黑" pitchFamily="2" charset="-122"/>
              </a:endParaRPr>
            </a:p>
          </p:txBody>
        </p:sp>
        <p:sp>
          <p:nvSpPr>
            <p:cNvPr id="20" name="Line 6"/>
            <p:cNvSpPr>
              <a:spLocks noChangeShapeType="1"/>
            </p:cNvSpPr>
            <p:nvPr/>
          </p:nvSpPr>
          <p:spPr bwMode="auto">
            <a:xfrm>
              <a:off x="2024" y="2026"/>
              <a:ext cx="3448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WordArt 7"/>
            <p:cNvSpPr>
              <a:spLocks noChangeArrowheads="1" noChangeShapeType="1"/>
            </p:cNvSpPr>
            <p:nvPr/>
          </p:nvSpPr>
          <p:spPr bwMode="auto">
            <a:xfrm>
              <a:off x="2301" y="1311"/>
              <a:ext cx="911" cy="37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zh-CN" altLang="en-US" sz="2400" i="1" kern="10" dirty="0" smtClean="0"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黑体"/>
                  <a:ea typeface="黑体"/>
                </a:rPr>
                <a:t>规范队礼</a:t>
              </a:r>
              <a:endParaRPr lang="zh-CN" altLang="en-US" sz="2400" i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黑体"/>
                <a:ea typeface="黑体"/>
              </a:endParaRPr>
            </a:p>
          </p:txBody>
        </p:sp>
        <p:sp>
          <p:nvSpPr>
            <p:cNvPr id="22" name="Rectangle 8"/>
            <p:cNvSpPr>
              <a:spLocks noChangeArrowheads="1"/>
            </p:cNvSpPr>
            <p:nvPr/>
          </p:nvSpPr>
          <p:spPr bwMode="auto">
            <a:xfrm>
              <a:off x="3353" y="1386"/>
              <a:ext cx="2119" cy="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l"/>
              <a:r>
                <a:rPr lang="zh-CN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itchFamily="49" charset="-122"/>
                  <a:ea typeface="黑体" pitchFamily="49" charset="-122"/>
                </a:rPr>
                <a:t>深刻理解队礼的含义是人民的利益高于一切。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3" name="AutoShape 9"/>
            <p:cNvSpPr>
              <a:spLocks noChangeArrowheads="1"/>
            </p:cNvSpPr>
            <p:nvPr/>
          </p:nvSpPr>
          <p:spPr bwMode="auto">
            <a:xfrm>
              <a:off x="2024" y="2028"/>
              <a:ext cx="3448" cy="143"/>
            </a:xfrm>
            <a:custGeom>
              <a:avLst/>
              <a:gdLst>
                <a:gd name="T0" fmla="*/ 4246 w 21600"/>
                <a:gd name="T1" fmla="*/ 91 h 21600"/>
                <a:gd name="T2" fmla="*/ 2177 w 21600"/>
                <a:gd name="T3" fmla="*/ 181 h 21600"/>
                <a:gd name="T4" fmla="*/ 108 w 21600"/>
                <a:gd name="T5" fmla="*/ 91 h 21600"/>
                <a:gd name="T6" fmla="*/ 217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337 w 21600"/>
                <a:gd name="T13" fmla="*/ 2387 h 21600"/>
                <a:gd name="T14" fmla="*/ 19263 w 21600"/>
                <a:gd name="T15" fmla="*/ 1921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072" y="21600"/>
                  </a:lnTo>
                  <a:lnTo>
                    <a:pt x="20528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zh-CN" altLang="en-US" b="0" i="1">
                <a:latin typeface="Arial" pitchFamily="34" charset="0"/>
                <a:ea typeface="华文细黑" pitchFamily="2" charset="-122"/>
              </a:endParaRPr>
            </a:p>
          </p:txBody>
        </p:sp>
        <p:sp>
          <p:nvSpPr>
            <p:cNvPr id="24" name="AutoShape 10"/>
            <p:cNvSpPr>
              <a:spLocks noChangeArrowheads="1"/>
            </p:cNvSpPr>
            <p:nvPr/>
          </p:nvSpPr>
          <p:spPr bwMode="auto">
            <a:xfrm>
              <a:off x="2167" y="1799"/>
              <a:ext cx="1186" cy="143"/>
            </a:xfrm>
            <a:custGeom>
              <a:avLst/>
              <a:gdLst>
                <a:gd name="T0" fmla="*/ 1460 w 21600"/>
                <a:gd name="T1" fmla="*/ 91 h 21600"/>
                <a:gd name="T2" fmla="*/ 749 w 21600"/>
                <a:gd name="T3" fmla="*/ 181 h 21600"/>
                <a:gd name="T4" fmla="*/ 37 w 21600"/>
                <a:gd name="T5" fmla="*/ 91 h 21600"/>
                <a:gd name="T6" fmla="*/ 749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337 w 21600"/>
                <a:gd name="T13" fmla="*/ 2387 h 21600"/>
                <a:gd name="T14" fmla="*/ 19263 w 21600"/>
                <a:gd name="T15" fmla="*/ 1921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072" y="21600"/>
                  </a:lnTo>
                  <a:lnTo>
                    <a:pt x="20528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zh-CN" altLang="en-US" b="0" i="1">
                <a:latin typeface="Arial" pitchFamily="34" charset="0"/>
                <a:ea typeface="华文细黑" pitchFamily="2" charset="-122"/>
              </a:endParaRPr>
            </a:p>
          </p:txBody>
        </p:sp>
      </p:grpSp>
      <p:grpSp>
        <p:nvGrpSpPr>
          <p:cNvPr id="33" name="Group 84"/>
          <p:cNvGrpSpPr>
            <a:grpSpLocks/>
          </p:cNvGrpSpPr>
          <p:nvPr/>
        </p:nvGrpSpPr>
        <p:grpSpPr bwMode="auto">
          <a:xfrm>
            <a:off x="2358978" y="2339334"/>
            <a:ext cx="6215868" cy="1376218"/>
            <a:chOff x="2024" y="1152"/>
            <a:chExt cx="3448" cy="1019"/>
          </a:xfrm>
        </p:grpSpPr>
        <p:sp>
          <p:nvSpPr>
            <p:cNvPr id="34" name="Rectangle 4"/>
            <p:cNvSpPr>
              <a:spLocks noChangeArrowheads="1"/>
            </p:cNvSpPr>
            <p:nvPr/>
          </p:nvSpPr>
          <p:spPr bwMode="auto">
            <a:xfrm>
              <a:off x="2024" y="1386"/>
              <a:ext cx="3448" cy="640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zh-CN" altLang="en-US" b="0" i="1">
                <a:latin typeface="Arial" pitchFamily="34" charset="0"/>
                <a:ea typeface="华文细黑" pitchFamily="2" charset="-122"/>
              </a:endParaRPr>
            </a:p>
          </p:txBody>
        </p:sp>
        <p:sp>
          <p:nvSpPr>
            <p:cNvPr id="35" name="Rectangle 5"/>
            <p:cNvSpPr>
              <a:spLocks noChangeArrowheads="1"/>
            </p:cNvSpPr>
            <p:nvPr/>
          </p:nvSpPr>
          <p:spPr bwMode="auto">
            <a:xfrm>
              <a:off x="2167" y="1152"/>
              <a:ext cx="1186" cy="641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zh-CN" altLang="en-US" b="0" i="1">
                <a:latin typeface="Arial" pitchFamily="34" charset="0"/>
                <a:ea typeface="华文细黑" pitchFamily="2" charset="-122"/>
              </a:endParaRPr>
            </a:p>
          </p:txBody>
        </p:sp>
        <p:sp>
          <p:nvSpPr>
            <p:cNvPr id="36" name="Line 6"/>
            <p:cNvSpPr>
              <a:spLocks noChangeShapeType="1"/>
            </p:cNvSpPr>
            <p:nvPr/>
          </p:nvSpPr>
          <p:spPr bwMode="auto">
            <a:xfrm>
              <a:off x="2024" y="2026"/>
              <a:ext cx="3448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Rectangle 8"/>
            <p:cNvSpPr>
              <a:spLocks noChangeArrowheads="1"/>
            </p:cNvSpPr>
            <p:nvPr/>
          </p:nvSpPr>
          <p:spPr bwMode="auto">
            <a:xfrm>
              <a:off x="3353" y="1386"/>
              <a:ext cx="2119" cy="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l"/>
              <a:r>
                <a:rPr lang="zh-CN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itchFamily="49" charset="-122"/>
                  <a:ea typeface="黑体" pitchFamily="49" charset="-122"/>
                </a:rPr>
                <a:t>了解党领导人民为建设新中国付出的艰苦努力，增强对党的朴素感情。</a:t>
              </a:r>
            </a:p>
          </p:txBody>
        </p:sp>
        <p:sp>
          <p:nvSpPr>
            <p:cNvPr id="39" name="AutoShape 9"/>
            <p:cNvSpPr>
              <a:spLocks noChangeArrowheads="1"/>
            </p:cNvSpPr>
            <p:nvPr/>
          </p:nvSpPr>
          <p:spPr bwMode="auto">
            <a:xfrm>
              <a:off x="2024" y="2028"/>
              <a:ext cx="3448" cy="143"/>
            </a:xfrm>
            <a:custGeom>
              <a:avLst/>
              <a:gdLst>
                <a:gd name="T0" fmla="*/ 4246 w 21600"/>
                <a:gd name="T1" fmla="*/ 91 h 21600"/>
                <a:gd name="T2" fmla="*/ 2177 w 21600"/>
                <a:gd name="T3" fmla="*/ 181 h 21600"/>
                <a:gd name="T4" fmla="*/ 108 w 21600"/>
                <a:gd name="T5" fmla="*/ 91 h 21600"/>
                <a:gd name="T6" fmla="*/ 217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337 w 21600"/>
                <a:gd name="T13" fmla="*/ 2387 h 21600"/>
                <a:gd name="T14" fmla="*/ 19263 w 21600"/>
                <a:gd name="T15" fmla="*/ 1921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072" y="21600"/>
                  </a:lnTo>
                  <a:lnTo>
                    <a:pt x="20528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zh-CN" altLang="en-US" b="0" i="1">
                <a:latin typeface="Arial" pitchFamily="34" charset="0"/>
                <a:ea typeface="华文细黑" pitchFamily="2" charset="-122"/>
              </a:endParaRPr>
            </a:p>
          </p:txBody>
        </p:sp>
        <p:sp>
          <p:nvSpPr>
            <p:cNvPr id="40" name="AutoShape 10"/>
            <p:cNvSpPr>
              <a:spLocks noChangeArrowheads="1"/>
            </p:cNvSpPr>
            <p:nvPr/>
          </p:nvSpPr>
          <p:spPr bwMode="auto">
            <a:xfrm>
              <a:off x="2167" y="1799"/>
              <a:ext cx="1186" cy="143"/>
            </a:xfrm>
            <a:custGeom>
              <a:avLst/>
              <a:gdLst>
                <a:gd name="T0" fmla="*/ 1460 w 21600"/>
                <a:gd name="T1" fmla="*/ 91 h 21600"/>
                <a:gd name="T2" fmla="*/ 749 w 21600"/>
                <a:gd name="T3" fmla="*/ 181 h 21600"/>
                <a:gd name="T4" fmla="*/ 37 w 21600"/>
                <a:gd name="T5" fmla="*/ 91 h 21600"/>
                <a:gd name="T6" fmla="*/ 749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337 w 21600"/>
                <a:gd name="T13" fmla="*/ 2387 h 21600"/>
                <a:gd name="T14" fmla="*/ 19263 w 21600"/>
                <a:gd name="T15" fmla="*/ 1921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072" y="21600"/>
                  </a:lnTo>
                  <a:lnTo>
                    <a:pt x="20528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zh-CN" altLang="en-US" b="0" i="1">
                <a:latin typeface="Arial" pitchFamily="34" charset="0"/>
                <a:ea typeface="华文细黑" pitchFamily="2" charset="-122"/>
              </a:endParaRPr>
            </a:p>
          </p:txBody>
        </p:sp>
      </p:grpSp>
      <p:grpSp>
        <p:nvGrpSpPr>
          <p:cNvPr id="41" name="Group 84"/>
          <p:cNvGrpSpPr>
            <a:grpSpLocks/>
          </p:cNvGrpSpPr>
          <p:nvPr/>
        </p:nvGrpSpPr>
        <p:grpSpPr bwMode="auto">
          <a:xfrm>
            <a:off x="2358216" y="3696656"/>
            <a:ext cx="6215868" cy="1376218"/>
            <a:chOff x="2024" y="1152"/>
            <a:chExt cx="3448" cy="1019"/>
          </a:xfrm>
        </p:grpSpPr>
        <p:sp>
          <p:nvSpPr>
            <p:cNvPr id="42" name="Rectangle 4"/>
            <p:cNvSpPr>
              <a:spLocks noChangeArrowheads="1"/>
            </p:cNvSpPr>
            <p:nvPr/>
          </p:nvSpPr>
          <p:spPr bwMode="auto">
            <a:xfrm>
              <a:off x="2024" y="1386"/>
              <a:ext cx="3448" cy="640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zh-CN" altLang="en-US" b="0" i="1">
                <a:latin typeface="Arial" pitchFamily="34" charset="0"/>
                <a:ea typeface="华文细黑" pitchFamily="2" charset="-122"/>
              </a:endParaRPr>
            </a:p>
          </p:txBody>
        </p:sp>
        <p:sp>
          <p:nvSpPr>
            <p:cNvPr id="43" name="Rectangle 5"/>
            <p:cNvSpPr>
              <a:spLocks noChangeArrowheads="1"/>
            </p:cNvSpPr>
            <p:nvPr/>
          </p:nvSpPr>
          <p:spPr bwMode="auto">
            <a:xfrm>
              <a:off x="2167" y="1152"/>
              <a:ext cx="1186" cy="641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zh-CN" altLang="en-US" b="0" i="1">
                <a:latin typeface="Arial" pitchFamily="34" charset="0"/>
                <a:ea typeface="华文细黑" pitchFamily="2" charset="-122"/>
              </a:endParaRPr>
            </a:p>
          </p:txBody>
        </p:sp>
        <p:sp>
          <p:nvSpPr>
            <p:cNvPr id="44" name="Line 6"/>
            <p:cNvSpPr>
              <a:spLocks noChangeShapeType="1"/>
            </p:cNvSpPr>
            <p:nvPr/>
          </p:nvSpPr>
          <p:spPr bwMode="auto">
            <a:xfrm>
              <a:off x="2024" y="2026"/>
              <a:ext cx="3448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Rectangle 8"/>
            <p:cNvSpPr>
              <a:spLocks noChangeArrowheads="1"/>
            </p:cNvSpPr>
            <p:nvPr/>
          </p:nvSpPr>
          <p:spPr bwMode="auto">
            <a:xfrm>
              <a:off x="3353" y="1386"/>
              <a:ext cx="2119" cy="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l"/>
              <a:r>
                <a:rPr lang="zh-CN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itchFamily="49" charset="-122"/>
                  <a:ea typeface="黑体" pitchFamily="49" charset="-122"/>
                </a:rPr>
                <a:t>学习身边优秀党员全心全意为人民服务的精神</a:t>
              </a:r>
              <a:r>
                <a:rPr lang="en-US" altLang="zh-CN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itchFamily="49" charset="-122"/>
                  <a:ea typeface="黑体" pitchFamily="49" charset="-122"/>
                </a:rPr>
                <a:t>,</a:t>
              </a:r>
              <a:r>
                <a:rPr lang="zh-CN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itchFamily="49" charset="-122"/>
                  <a:ea typeface="黑体" pitchFamily="49" charset="-122"/>
                </a:rPr>
                <a:t>践行队礼精神。</a:t>
              </a:r>
            </a:p>
          </p:txBody>
        </p:sp>
        <p:sp>
          <p:nvSpPr>
            <p:cNvPr id="47" name="AutoShape 9"/>
            <p:cNvSpPr>
              <a:spLocks noChangeArrowheads="1"/>
            </p:cNvSpPr>
            <p:nvPr/>
          </p:nvSpPr>
          <p:spPr bwMode="auto">
            <a:xfrm>
              <a:off x="2024" y="2028"/>
              <a:ext cx="3448" cy="143"/>
            </a:xfrm>
            <a:custGeom>
              <a:avLst/>
              <a:gdLst>
                <a:gd name="T0" fmla="*/ 4246 w 21600"/>
                <a:gd name="T1" fmla="*/ 91 h 21600"/>
                <a:gd name="T2" fmla="*/ 2177 w 21600"/>
                <a:gd name="T3" fmla="*/ 181 h 21600"/>
                <a:gd name="T4" fmla="*/ 108 w 21600"/>
                <a:gd name="T5" fmla="*/ 91 h 21600"/>
                <a:gd name="T6" fmla="*/ 217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337 w 21600"/>
                <a:gd name="T13" fmla="*/ 2387 h 21600"/>
                <a:gd name="T14" fmla="*/ 19263 w 21600"/>
                <a:gd name="T15" fmla="*/ 1921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072" y="21600"/>
                  </a:lnTo>
                  <a:lnTo>
                    <a:pt x="20528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zh-CN" altLang="en-US" b="0" i="1">
                <a:latin typeface="Arial" pitchFamily="34" charset="0"/>
                <a:ea typeface="华文细黑" pitchFamily="2" charset="-122"/>
              </a:endParaRPr>
            </a:p>
          </p:txBody>
        </p:sp>
        <p:sp>
          <p:nvSpPr>
            <p:cNvPr id="48" name="AutoShape 10"/>
            <p:cNvSpPr>
              <a:spLocks noChangeArrowheads="1"/>
            </p:cNvSpPr>
            <p:nvPr/>
          </p:nvSpPr>
          <p:spPr bwMode="auto">
            <a:xfrm>
              <a:off x="2167" y="1799"/>
              <a:ext cx="1186" cy="143"/>
            </a:xfrm>
            <a:custGeom>
              <a:avLst/>
              <a:gdLst>
                <a:gd name="T0" fmla="*/ 1460 w 21600"/>
                <a:gd name="T1" fmla="*/ 91 h 21600"/>
                <a:gd name="T2" fmla="*/ 749 w 21600"/>
                <a:gd name="T3" fmla="*/ 181 h 21600"/>
                <a:gd name="T4" fmla="*/ 37 w 21600"/>
                <a:gd name="T5" fmla="*/ 91 h 21600"/>
                <a:gd name="T6" fmla="*/ 749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337 w 21600"/>
                <a:gd name="T13" fmla="*/ 2387 h 21600"/>
                <a:gd name="T14" fmla="*/ 19263 w 21600"/>
                <a:gd name="T15" fmla="*/ 1921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072" y="21600"/>
                  </a:lnTo>
                  <a:lnTo>
                    <a:pt x="20528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zh-CN" altLang="en-US" b="0" i="1">
                <a:latin typeface="Arial" pitchFamily="34" charset="0"/>
                <a:ea typeface="华文细黑" pitchFamily="2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762" y="888242"/>
            <a:ext cx="2714644" cy="3970318"/>
            <a:chOff x="762" y="888242"/>
            <a:chExt cx="2714644" cy="3970318"/>
          </a:xfrm>
        </p:grpSpPr>
        <p:sp>
          <p:nvSpPr>
            <p:cNvPr id="50" name="TextBox 49"/>
            <p:cNvSpPr txBox="1"/>
            <p:nvPr/>
          </p:nvSpPr>
          <p:spPr>
            <a:xfrm>
              <a:off x="762" y="888242"/>
              <a:ext cx="2714644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 smtClean="0">
                  <a:solidFill>
                    <a:schemeClr val="accent1">
                      <a:lumMod val="50000"/>
                    </a:schemeClr>
                  </a:solidFill>
                  <a:latin typeface="华康俪金黑W8(P)" pitchFamily="34" charset="-122"/>
                  <a:ea typeface="华康俪金黑W8(P)" pitchFamily="34" charset="-122"/>
                </a:rPr>
                <a:t>人</a:t>
              </a:r>
              <a:endParaRPr lang="en-US" altLang="zh-CN" sz="2800" dirty="0" smtClean="0">
                <a:solidFill>
                  <a:schemeClr val="accent1">
                    <a:lumMod val="50000"/>
                  </a:schemeClr>
                </a:solidFill>
                <a:latin typeface="华康俪金黑W8(P)" pitchFamily="34" charset="-122"/>
                <a:ea typeface="华康俪金黑W8(P)" pitchFamily="34" charset="-122"/>
              </a:endParaRPr>
            </a:p>
            <a:p>
              <a:r>
                <a:rPr lang="zh-CN" altLang="en-US" sz="2800" dirty="0" smtClean="0">
                  <a:solidFill>
                    <a:schemeClr val="accent1">
                      <a:lumMod val="50000"/>
                    </a:schemeClr>
                  </a:solidFill>
                  <a:latin typeface="华康俪金黑W8(P)" pitchFamily="34" charset="-122"/>
                  <a:ea typeface="华康俪金黑W8(P)" pitchFamily="34" charset="-122"/>
                </a:rPr>
                <a:t>民</a:t>
              </a:r>
              <a:endParaRPr lang="en-US" altLang="zh-CN" sz="2800" dirty="0" smtClean="0">
                <a:solidFill>
                  <a:schemeClr val="accent1">
                    <a:lumMod val="50000"/>
                  </a:schemeClr>
                </a:solidFill>
                <a:latin typeface="华康俪金黑W8(P)" pitchFamily="34" charset="-122"/>
                <a:ea typeface="华康俪金黑W8(P)" pitchFamily="34" charset="-122"/>
              </a:endParaRPr>
            </a:p>
            <a:p>
              <a:r>
                <a:rPr lang="zh-CN" altLang="en-US" sz="2800" dirty="0" smtClean="0">
                  <a:solidFill>
                    <a:schemeClr val="accent1">
                      <a:lumMod val="50000"/>
                    </a:schemeClr>
                  </a:solidFill>
                  <a:latin typeface="华康俪金黑W8(P)" pitchFamily="34" charset="-122"/>
                  <a:ea typeface="华康俪金黑W8(P)" pitchFamily="34" charset="-122"/>
                </a:rPr>
                <a:t>的</a:t>
              </a:r>
              <a:endParaRPr lang="en-US" altLang="zh-CN" sz="2800" dirty="0" smtClean="0">
                <a:solidFill>
                  <a:schemeClr val="accent1">
                    <a:lumMod val="50000"/>
                  </a:schemeClr>
                </a:solidFill>
                <a:latin typeface="华康俪金黑W8(P)" pitchFamily="34" charset="-122"/>
                <a:ea typeface="华康俪金黑W8(P)" pitchFamily="34" charset="-122"/>
              </a:endParaRPr>
            </a:p>
            <a:p>
              <a:r>
                <a:rPr lang="zh-CN" altLang="en-US" sz="2800" dirty="0" smtClean="0">
                  <a:solidFill>
                    <a:schemeClr val="accent1">
                      <a:lumMod val="50000"/>
                    </a:schemeClr>
                  </a:solidFill>
                  <a:latin typeface="华康俪金黑W8(P)" pitchFamily="34" charset="-122"/>
                  <a:ea typeface="华康俪金黑W8(P)" pitchFamily="34" charset="-122"/>
                </a:rPr>
                <a:t>利</a:t>
              </a:r>
              <a:endParaRPr lang="en-US" altLang="zh-CN" sz="2800" dirty="0" smtClean="0">
                <a:solidFill>
                  <a:schemeClr val="accent1">
                    <a:lumMod val="50000"/>
                  </a:schemeClr>
                </a:solidFill>
                <a:latin typeface="华康俪金黑W8(P)" pitchFamily="34" charset="-122"/>
                <a:ea typeface="华康俪金黑W8(P)" pitchFamily="34" charset="-122"/>
              </a:endParaRPr>
            </a:p>
            <a:p>
              <a:r>
                <a:rPr lang="zh-CN" altLang="en-US" sz="2800" dirty="0" smtClean="0">
                  <a:solidFill>
                    <a:schemeClr val="accent1">
                      <a:lumMod val="50000"/>
                    </a:schemeClr>
                  </a:solidFill>
                  <a:latin typeface="华康俪金黑W8(P)" pitchFamily="34" charset="-122"/>
                  <a:ea typeface="华康俪金黑W8(P)" pitchFamily="34" charset="-122"/>
                </a:rPr>
                <a:t>益</a:t>
              </a:r>
              <a:endParaRPr lang="en-US" altLang="zh-CN" sz="2800" dirty="0" smtClean="0">
                <a:solidFill>
                  <a:schemeClr val="accent1">
                    <a:lumMod val="50000"/>
                  </a:schemeClr>
                </a:solidFill>
                <a:latin typeface="华康俪金黑W8(P)" pitchFamily="34" charset="-122"/>
                <a:ea typeface="华康俪金黑W8(P)" pitchFamily="34" charset="-122"/>
              </a:endParaRPr>
            </a:p>
            <a:p>
              <a:r>
                <a:rPr lang="zh-CN" altLang="en-US" sz="2800" dirty="0" smtClean="0">
                  <a:solidFill>
                    <a:schemeClr val="accent1">
                      <a:lumMod val="50000"/>
                    </a:schemeClr>
                  </a:solidFill>
                  <a:latin typeface="华康俪金黑W8(P)" pitchFamily="34" charset="-122"/>
                  <a:ea typeface="华康俪金黑W8(P)" pitchFamily="34" charset="-122"/>
                </a:rPr>
                <a:t>高</a:t>
              </a:r>
              <a:endParaRPr lang="en-US" altLang="zh-CN" sz="2800" dirty="0" smtClean="0">
                <a:solidFill>
                  <a:schemeClr val="accent1">
                    <a:lumMod val="50000"/>
                  </a:schemeClr>
                </a:solidFill>
                <a:latin typeface="华康俪金黑W8(P)" pitchFamily="34" charset="-122"/>
                <a:ea typeface="华康俪金黑W8(P)" pitchFamily="34" charset="-122"/>
              </a:endParaRPr>
            </a:p>
            <a:p>
              <a:r>
                <a:rPr lang="zh-CN" altLang="en-US" sz="2800" dirty="0" smtClean="0">
                  <a:solidFill>
                    <a:schemeClr val="accent1">
                      <a:lumMod val="50000"/>
                    </a:schemeClr>
                  </a:solidFill>
                  <a:latin typeface="华康俪金黑W8(P)" pitchFamily="34" charset="-122"/>
                  <a:ea typeface="华康俪金黑W8(P)" pitchFamily="34" charset="-122"/>
                </a:rPr>
                <a:t>于</a:t>
              </a:r>
              <a:endParaRPr lang="en-US" altLang="zh-CN" sz="2800" dirty="0" smtClean="0">
                <a:solidFill>
                  <a:schemeClr val="accent1">
                    <a:lumMod val="50000"/>
                  </a:schemeClr>
                </a:solidFill>
                <a:latin typeface="华康俪金黑W8(P)" pitchFamily="34" charset="-122"/>
                <a:ea typeface="华康俪金黑W8(P)" pitchFamily="34" charset="-122"/>
              </a:endParaRPr>
            </a:p>
            <a:p>
              <a:r>
                <a:rPr lang="zh-CN" altLang="en-US" sz="2800" dirty="0" smtClean="0">
                  <a:solidFill>
                    <a:schemeClr val="accent1">
                      <a:lumMod val="50000"/>
                    </a:schemeClr>
                  </a:solidFill>
                  <a:latin typeface="华康俪金黑W8(P)" pitchFamily="34" charset="-122"/>
                  <a:ea typeface="华康俪金黑W8(P)" pitchFamily="34" charset="-122"/>
                </a:rPr>
                <a:t>一</a:t>
              </a:r>
              <a:endParaRPr lang="en-US" altLang="zh-CN" sz="2800" dirty="0" smtClean="0">
                <a:solidFill>
                  <a:schemeClr val="accent1">
                    <a:lumMod val="50000"/>
                  </a:schemeClr>
                </a:solidFill>
                <a:latin typeface="华康俪金黑W8(P)" pitchFamily="34" charset="-122"/>
                <a:ea typeface="华康俪金黑W8(P)" pitchFamily="34" charset="-122"/>
              </a:endParaRPr>
            </a:p>
            <a:p>
              <a:r>
                <a:rPr lang="zh-CN" altLang="en-US" sz="2800" dirty="0" smtClean="0">
                  <a:solidFill>
                    <a:schemeClr val="accent1">
                      <a:lumMod val="50000"/>
                    </a:schemeClr>
                  </a:solidFill>
                  <a:latin typeface="华康俪金黑W8(P)" pitchFamily="34" charset="-122"/>
                  <a:ea typeface="华康俪金黑W8(P)" pitchFamily="34" charset="-122"/>
                </a:rPr>
                <a:t>切</a:t>
              </a:r>
              <a:endParaRPr lang="zh-CN" altLang="en-US" sz="2800" dirty="0">
                <a:solidFill>
                  <a:schemeClr val="accent1">
                    <a:lumMod val="50000"/>
                  </a:schemeClr>
                </a:solidFill>
                <a:latin typeface="华康俪金黑W8(P)" pitchFamily="34" charset="-122"/>
                <a:ea typeface="华康俪金黑W8(P)" pitchFamily="34" charset="-122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29390" y="1072346"/>
              <a:ext cx="615553" cy="292895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800" dirty="0" smtClean="0">
                  <a:solidFill>
                    <a:schemeClr val="accent1">
                      <a:lumMod val="50000"/>
                    </a:schemeClr>
                  </a:solidFill>
                  <a:latin typeface="华康俪金黑W8(P)" pitchFamily="34" charset="-122"/>
                  <a:ea typeface="华康俪金黑W8(P)" pitchFamily="34" charset="-122"/>
                </a:rPr>
                <a:t>队礼的</a:t>
              </a:r>
              <a:r>
                <a:rPr lang="zh-CN" altLang="en-US" sz="2800" dirty="0" smtClean="0">
                  <a:solidFill>
                    <a:schemeClr val="accent1">
                      <a:lumMod val="50000"/>
                    </a:schemeClr>
                  </a:solidFill>
                  <a:latin typeface="华康俪金黑W8(P)" pitchFamily="34" charset="-122"/>
                  <a:ea typeface="华康俪金黑W8(P)" pitchFamily="34" charset="-122"/>
                </a:rPr>
                <a:t>含义</a:t>
              </a:r>
              <a:endParaRPr lang="zh-CN" altLang="en-US" sz="2800" dirty="0" smtClean="0">
                <a:solidFill>
                  <a:schemeClr val="accent1">
                    <a:lumMod val="50000"/>
                  </a:schemeClr>
                </a:solidFill>
                <a:latin typeface="华康俪金黑W8(P)" pitchFamily="34" charset="-122"/>
                <a:ea typeface="华康俪金黑W8(P)" pitchFamily="34" charset="-122"/>
              </a:endParaRPr>
            </a:p>
          </p:txBody>
        </p:sp>
      </p:grpSp>
      <p:sp>
        <p:nvSpPr>
          <p:cNvPr id="52" name="WordArt 7"/>
          <p:cNvSpPr>
            <a:spLocks noChangeArrowheads="1" noChangeShapeType="1"/>
          </p:cNvSpPr>
          <p:nvPr/>
        </p:nvSpPr>
        <p:spPr bwMode="auto">
          <a:xfrm>
            <a:off x="2929720" y="2501106"/>
            <a:ext cx="1643074" cy="5000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2400" i="1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黑体"/>
                <a:ea typeface="黑体"/>
              </a:rPr>
              <a:t>深情回顾</a:t>
            </a:r>
            <a:endParaRPr lang="zh-CN" altLang="en-US" sz="2400" i="1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chemeClr val="bg1"/>
              </a:solidFill>
              <a:latin typeface="黑体"/>
              <a:ea typeface="黑体"/>
            </a:endParaRPr>
          </a:p>
        </p:txBody>
      </p:sp>
      <p:sp>
        <p:nvSpPr>
          <p:cNvPr id="53" name="WordArt 7"/>
          <p:cNvSpPr>
            <a:spLocks noChangeArrowheads="1" noChangeShapeType="1"/>
          </p:cNvSpPr>
          <p:nvPr/>
        </p:nvSpPr>
        <p:spPr bwMode="auto">
          <a:xfrm>
            <a:off x="2929720" y="3929867"/>
            <a:ext cx="1571636" cy="50006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2400" i="1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黑体"/>
                <a:ea typeface="黑体"/>
              </a:rPr>
              <a:t>寻访</a:t>
            </a:r>
            <a:r>
              <a:rPr lang="zh-CN" altLang="en-US" sz="2400" i="1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黑体"/>
                <a:ea typeface="黑体"/>
              </a:rPr>
              <a:t>践行</a:t>
            </a:r>
            <a:endParaRPr lang="zh-CN" altLang="en-US" sz="2400" i="1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chemeClr val="bg1"/>
              </a:solidFill>
              <a:latin typeface="黑体"/>
              <a:ea typeface="黑体"/>
            </a:endParaRPr>
          </a:p>
        </p:txBody>
      </p:sp>
      <p:sp>
        <p:nvSpPr>
          <p:cNvPr id="56" name="左中括号 55"/>
          <p:cNvSpPr/>
          <p:nvPr/>
        </p:nvSpPr>
        <p:spPr>
          <a:xfrm>
            <a:off x="1786712" y="1358098"/>
            <a:ext cx="285752" cy="2571768"/>
          </a:xfrm>
          <a:prstGeom prst="leftBracket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d\Desktop\母版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3" name="Picture 290" descr="01副本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-44563"/>
            <a:ext cx="9180513" cy="51641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c:\users\wd\appdata\roaming\360se6\User Data\temp\u=369285412,3833433774&amp;fm=21&amp;gp=0.jpg"/>
          <p:cNvPicPr>
            <a:picLocks noChangeAspect="1" noChangeArrowheads="1"/>
          </p:cNvPicPr>
          <p:nvPr/>
        </p:nvPicPr>
        <p:blipFill>
          <a:blip r:embed="rId4"/>
          <a:srcRect l="25105" t="13636" r="18409"/>
          <a:stretch>
            <a:fillRect/>
          </a:stretch>
        </p:blipFill>
        <p:spPr bwMode="auto">
          <a:xfrm>
            <a:off x="0" y="3906843"/>
            <a:ext cx="879812" cy="1238245"/>
          </a:xfrm>
          <a:prstGeom prst="rect">
            <a:avLst/>
          </a:prstGeom>
          <a:noFill/>
        </p:spPr>
      </p:pic>
      <p:pic>
        <p:nvPicPr>
          <p:cNvPr id="5" name="图片 4" descr="QQ图片2015112610184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6447" y="0"/>
            <a:ext cx="1419141" cy="12029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5818" y="4075978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b="1" dirty="0" smtClean="0">
                <a:ln w="6350">
                  <a:noFill/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校园新闻眼</a:t>
            </a:r>
            <a:endParaRPr lang="zh-CN" altLang="en-US" sz="4800" b="1" dirty="0">
              <a:ln w="6350">
                <a:noFill/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100000" b="100000"/>
                </a:path>
                <a:tileRect t="-100000" r="-10000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 descr="IMG_7380.JPG"/>
          <p:cNvPicPr>
            <a:picLocks noChangeAspect="1"/>
          </p:cNvPicPr>
          <p:nvPr/>
        </p:nvPicPr>
        <p:blipFill>
          <a:blip r:embed="rId6" cstate="print"/>
          <a:srcRect l="13979" r="16000"/>
          <a:stretch>
            <a:fillRect/>
          </a:stretch>
        </p:blipFill>
        <p:spPr>
          <a:xfrm>
            <a:off x="286514" y="215090"/>
            <a:ext cx="2934615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图片 7" descr="IMG_738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01158" y="786594"/>
            <a:ext cx="3643338" cy="2732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图片 8" descr="IMG_7382.JPG"/>
          <p:cNvPicPr>
            <a:picLocks noChangeAspect="1"/>
          </p:cNvPicPr>
          <p:nvPr/>
        </p:nvPicPr>
        <p:blipFill>
          <a:blip r:embed="rId8" cstate="print"/>
          <a:srcRect l="5124"/>
          <a:stretch>
            <a:fillRect/>
          </a:stretch>
        </p:blipFill>
        <p:spPr>
          <a:xfrm rot="5400000">
            <a:off x="6055838" y="1946756"/>
            <a:ext cx="2891827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d\Desktop\母版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76"/>
            <a:ext cx="9144000" cy="5143500"/>
          </a:xfrm>
          <a:prstGeom prst="rect">
            <a:avLst/>
          </a:prstGeom>
          <a:noFill/>
        </p:spPr>
      </p:pic>
      <p:sp>
        <p:nvSpPr>
          <p:cNvPr id="3" name="Text Box 57"/>
          <p:cNvSpPr txBox="1">
            <a:spLocks noChangeArrowheads="1"/>
          </p:cNvSpPr>
          <p:nvPr/>
        </p:nvSpPr>
        <p:spPr bwMode="auto">
          <a:xfrm>
            <a:off x="858018" y="170674"/>
            <a:ext cx="3333776" cy="64633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fontAlgn="base" hangingPunct="1">
              <a:buClrTx/>
              <a:buSzTx/>
            </a:pPr>
            <a:r>
              <a:rPr lang="zh-CN" altLang="en-US" sz="3600" dirty="0" smtClean="0">
                <a:solidFill>
                  <a:srgbClr val="FFC000"/>
                </a:solidFill>
                <a:latin typeface="叶根友唐楷简08" pitchFamily="2" charset="-122"/>
                <a:ea typeface="叶根友唐楷简08" pitchFamily="2" charset="-122"/>
              </a:rPr>
              <a:t>敬礼吧，队员！</a:t>
            </a:r>
            <a:endParaRPr lang="zh-CN" altLang="en-US" sz="3600" dirty="0">
              <a:solidFill>
                <a:srgbClr val="FFC000"/>
              </a:solidFill>
              <a:latin typeface="叶根友唐楷简08" pitchFamily="2" charset="-122"/>
              <a:ea typeface="叶根友唐楷简08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883" y="3265701"/>
            <a:ext cx="1854705" cy="18786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778" y="2143140"/>
            <a:ext cx="5929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0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叶根友唐楷简08" pitchFamily="2" charset="-122"/>
                <a:ea typeface="叶根友唐楷简08" pitchFamily="2" charset="-122"/>
              </a:rPr>
              <a:t>“队礼的含义是什么呢？”</a:t>
            </a:r>
            <a:endParaRPr lang="zh-CN" altLang="en-US" sz="4000" b="1" dirty="0">
              <a:ln w="12700">
                <a:solidFill>
                  <a:schemeClr val="tx2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叶根友唐楷简08" pitchFamily="2" charset="-122"/>
              <a:ea typeface="叶根友唐楷简08" pitchFamily="2" charset="-122"/>
            </a:endParaRPr>
          </a:p>
        </p:txBody>
      </p:sp>
      <p:pic>
        <p:nvPicPr>
          <p:cNvPr id="6" name="Picture 111" descr="3D人问号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66" y="1357322"/>
            <a:ext cx="1658252" cy="24389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d\Desktop\母版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3" name="Text Box 57"/>
          <p:cNvSpPr txBox="1">
            <a:spLocks noChangeArrowheads="1"/>
          </p:cNvSpPr>
          <p:nvPr/>
        </p:nvSpPr>
        <p:spPr bwMode="auto">
          <a:xfrm>
            <a:off x="858018" y="171450"/>
            <a:ext cx="3333776" cy="64633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fontAlgn="base" hangingPunct="1">
              <a:buClrTx/>
              <a:buSzTx/>
            </a:pPr>
            <a:r>
              <a:rPr lang="zh-CN" altLang="en-US" sz="3600" dirty="0" smtClean="0">
                <a:solidFill>
                  <a:srgbClr val="FFC000"/>
                </a:solidFill>
                <a:latin typeface="叶根友唐楷简08" pitchFamily="2" charset="-122"/>
                <a:ea typeface="叶根友唐楷简08" pitchFamily="2" charset="-122"/>
              </a:rPr>
              <a:t>敬礼吧，队员！</a:t>
            </a:r>
            <a:endParaRPr lang="zh-CN" altLang="en-US" sz="3600" dirty="0">
              <a:solidFill>
                <a:srgbClr val="FFC000"/>
              </a:solidFill>
              <a:latin typeface="叶根友唐楷简08" pitchFamily="2" charset="-122"/>
              <a:ea typeface="叶根友唐楷简08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883" y="3266477"/>
            <a:ext cx="1854705" cy="187861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081" b="25206"/>
          <a:stretch/>
        </p:blipFill>
        <p:spPr>
          <a:xfrm>
            <a:off x="0" y="858032"/>
            <a:ext cx="7581523" cy="38478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952" y="2072478"/>
            <a:ext cx="8429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叶根友唐楷简08" pitchFamily="2" charset="-122"/>
                <a:ea typeface="叶根友唐楷简08" pitchFamily="2" charset="-122"/>
              </a:rPr>
              <a:t>人民</a:t>
            </a:r>
            <a:r>
              <a:rPr lang="zh-CN" altLang="en-US" sz="72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叶根友唐楷简08" pitchFamily="2" charset="-122"/>
                <a:ea typeface="叶根友唐楷简08" pitchFamily="2" charset="-122"/>
              </a:rPr>
              <a:t>的</a:t>
            </a:r>
            <a:r>
              <a:rPr lang="zh-CN" altLang="en-US" sz="72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叶根友唐楷简08" pitchFamily="2" charset="-122"/>
                <a:ea typeface="叶根友唐楷简08" pitchFamily="2" charset="-122"/>
              </a:rPr>
              <a:t>利益</a:t>
            </a:r>
            <a:r>
              <a:rPr lang="zh-CN" altLang="en-US" sz="72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叶根友唐楷简08" pitchFamily="2" charset="-122"/>
                <a:ea typeface="叶根友唐楷简08" pitchFamily="2" charset="-122"/>
              </a:rPr>
              <a:t>高于一切</a:t>
            </a:r>
            <a:endParaRPr lang="zh-CN" altLang="en-US" sz="7200" b="1" dirty="0">
              <a:ln w="12700">
                <a:solidFill>
                  <a:schemeClr val="tx2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叶根友唐楷简08" pitchFamily="2" charset="-122"/>
              <a:ea typeface="叶根友唐楷简08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d\Desktop\母版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3" name="图片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406" y="1072346"/>
            <a:ext cx="5214974" cy="363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7"/>
          <p:cNvSpPr txBox="1">
            <a:spLocks noChangeArrowheads="1"/>
          </p:cNvSpPr>
          <p:nvPr/>
        </p:nvSpPr>
        <p:spPr bwMode="auto">
          <a:xfrm>
            <a:off x="858018" y="171450"/>
            <a:ext cx="3333776" cy="64633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fontAlgn="base" hangingPunct="1">
              <a:buClrTx/>
              <a:buSzTx/>
            </a:pPr>
            <a:r>
              <a:rPr lang="zh-CN" altLang="en-US" sz="3600" dirty="0" smtClean="0">
                <a:solidFill>
                  <a:srgbClr val="FFC000"/>
                </a:solidFill>
                <a:latin typeface="叶根友唐楷简08" pitchFamily="2" charset="-122"/>
                <a:ea typeface="叶根友唐楷简08" pitchFamily="2" charset="-122"/>
              </a:rPr>
              <a:t>敬礼吧，队员！</a:t>
            </a:r>
            <a:endParaRPr lang="zh-CN" altLang="en-US" sz="3600" dirty="0">
              <a:solidFill>
                <a:srgbClr val="FFC000"/>
              </a:solidFill>
              <a:latin typeface="叶根友唐楷简08" pitchFamily="2" charset="-122"/>
              <a:ea typeface="叶根友唐楷简08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883" y="3266477"/>
            <a:ext cx="1854705" cy="1878611"/>
          </a:xfrm>
          <a:prstGeom prst="rect">
            <a:avLst/>
          </a:prstGeom>
        </p:spPr>
      </p:pic>
      <p:pic>
        <p:nvPicPr>
          <p:cNvPr id="6" name="Picture 2" descr="c:\users\wd\appdata\roaming\360se6\User Data\temp\dbf554ed5f81019cb21cb1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952" y="1072346"/>
            <a:ext cx="2214578" cy="295854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6514" y="3886193"/>
            <a:ext cx="2357454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baseline="-25000" dirty="0" smtClean="0">
                <a:solidFill>
                  <a:srgbClr val="9A0000"/>
                </a:solidFill>
                <a:latin typeface="叶根友唐楷简08" pitchFamily="2" charset="-122"/>
                <a:ea typeface="叶根友唐楷简08" pitchFamily="2" charset="-122"/>
              </a:rPr>
              <a:t>毛泽东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2662" y="2215354"/>
            <a:ext cx="3500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FFFF00"/>
                </a:solidFill>
                <a:latin typeface="叶根友唐楷简08" pitchFamily="2" charset="-122"/>
                <a:ea typeface="叶根友唐楷简08" pitchFamily="2" charset="-122"/>
              </a:rPr>
              <a:t>为人民利益而死，就比泰山还重。</a:t>
            </a:r>
            <a:endParaRPr lang="zh-CN" altLang="en-US" sz="3600" dirty="0">
              <a:solidFill>
                <a:srgbClr val="FFFF00"/>
              </a:solidFill>
              <a:latin typeface="叶根友唐楷简08" pitchFamily="2" charset="-122"/>
              <a:ea typeface="叶根友唐楷简08" pitchFamily="2" charset="-122"/>
            </a:endParaRPr>
          </a:p>
        </p:txBody>
      </p:sp>
      <p:pic>
        <p:nvPicPr>
          <p:cNvPr id="10" name="合唱-在灿烂阳光下(伴奏原调(剪切)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500828" y="4572808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6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d\Desktop\母版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3" name="Picture 2" descr="c:\users\wd\appdata\roaming\360se6\User Data\temp\55a628d11ccd83079a5027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952" y="1072346"/>
            <a:ext cx="2215551" cy="2928958"/>
          </a:xfrm>
          <a:prstGeom prst="rect">
            <a:avLst/>
          </a:prstGeom>
          <a:noFill/>
        </p:spPr>
      </p:pic>
      <p:pic>
        <p:nvPicPr>
          <p:cNvPr id="4" name="图片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406" y="1072346"/>
            <a:ext cx="5214974" cy="363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7"/>
          <p:cNvSpPr txBox="1">
            <a:spLocks noChangeArrowheads="1"/>
          </p:cNvSpPr>
          <p:nvPr/>
        </p:nvSpPr>
        <p:spPr bwMode="auto">
          <a:xfrm>
            <a:off x="858018" y="171450"/>
            <a:ext cx="3333776" cy="64633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fontAlgn="base" hangingPunct="1">
              <a:buClrTx/>
              <a:buSzTx/>
            </a:pPr>
            <a:r>
              <a:rPr lang="zh-CN" altLang="en-US" sz="3600" dirty="0" smtClean="0">
                <a:solidFill>
                  <a:srgbClr val="FFC000"/>
                </a:solidFill>
                <a:latin typeface="叶根友唐楷简08" pitchFamily="2" charset="-122"/>
                <a:ea typeface="叶根友唐楷简08" pitchFamily="2" charset="-122"/>
              </a:rPr>
              <a:t>敬礼吧，队员！</a:t>
            </a:r>
            <a:endParaRPr lang="zh-CN" altLang="en-US" sz="3600" dirty="0">
              <a:solidFill>
                <a:srgbClr val="FFC000"/>
              </a:solidFill>
              <a:latin typeface="叶根友唐楷简08" pitchFamily="2" charset="-122"/>
              <a:ea typeface="叶根友唐楷简08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883" y="3266477"/>
            <a:ext cx="1854705" cy="18786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6514" y="3886193"/>
            <a:ext cx="2357454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baseline="-25000" dirty="0" smtClean="0">
                <a:solidFill>
                  <a:srgbClr val="9A0000"/>
                </a:solidFill>
                <a:latin typeface="叶根友唐楷简08" pitchFamily="2" charset="-122"/>
                <a:ea typeface="叶根友唐楷简08" pitchFamily="2" charset="-122"/>
              </a:rPr>
              <a:t>邓颖超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2662" y="2215354"/>
            <a:ext cx="3500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FF00"/>
                </a:solidFill>
                <a:latin typeface="叶根友唐楷简08" pitchFamily="2" charset="-122"/>
                <a:ea typeface="叶根友唐楷简08" pitchFamily="2" charset="-122"/>
              </a:rPr>
              <a:t>像革命前辈和英雄模范那样，有着为人民的利益不怕吃亏、不怕牺牲的精神。</a:t>
            </a:r>
            <a:endParaRPr lang="zh-CN" altLang="en-US" sz="2400" dirty="0">
              <a:solidFill>
                <a:srgbClr val="FFFF00"/>
              </a:solidFill>
              <a:latin typeface="叶根友唐楷简08" pitchFamily="2" charset="-122"/>
              <a:ea typeface="叶根友唐楷简08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d\Desktop\母版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081" b="25206"/>
          <a:stretch/>
        </p:blipFill>
        <p:spPr>
          <a:xfrm>
            <a:off x="0" y="929470"/>
            <a:ext cx="7581523" cy="3847856"/>
          </a:xfrm>
          <a:prstGeom prst="rect">
            <a:avLst/>
          </a:prstGeom>
        </p:spPr>
      </p:pic>
      <p:sp>
        <p:nvSpPr>
          <p:cNvPr id="4" name="Text Box 57"/>
          <p:cNvSpPr txBox="1">
            <a:spLocks noChangeArrowheads="1"/>
          </p:cNvSpPr>
          <p:nvPr/>
        </p:nvSpPr>
        <p:spPr bwMode="auto">
          <a:xfrm>
            <a:off x="858018" y="171450"/>
            <a:ext cx="3333776" cy="64633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fontAlgn="base" hangingPunct="1">
              <a:buClrTx/>
              <a:buSzTx/>
            </a:pPr>
            <a:r>
              <a:rPr lang="zh-CN" altLang="en-US" sz="3600" dirty="0" smtClean="0">
                <a:solidFill>
                  <a:srgbClr val="FFC000"/>
                </a:solidFill>
                <a:latin typeface="叶根友唐楷简08" pitchFamily="2" charset="-122"/>
                <a:ea typeface="叶根友唐楷简08" pitchFamily="2" charset="-122"/>
              </a:rPr>
              <a:t>敬礼吧，队员！</a:t>
            </a:r>
            <a:endParaRPr lang="zh-CN" altLang="en-US" sz="3600" dirty="0">
              <a:solidFill>
                <a:srgbClr val="FFC000"/>
              </a:solidFill>
              <a:latin typeface="叶根友唐楷简08" pitchFamily="2" charset="-122"/>
              <a:ea typeface="叶根友唐楷简08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883" y="3266477"/>
            <a:ext cx="1854705" cy="1878611"/>
          </a:xfrm>
          <a:prstGeom prst="rect">
            <a:avLst/>
          </a:prstGeom>
        </p:spPr>
      </p:pic>
      <p:pic>
        <p:nvPicPr>
          <p:cNvPr id="6" name="Picture 2" descr="c:\users\wd\appdata\roaming\360se6\User Data\temp\201301181042318995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1026" y="1000908"/>
            <a:ext cx="2820466" cy="3424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787108" y="2001040"/>
            <a:ext cx="40719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为了掩护战友夺取胜利而牺牲的</a:t>
            </a:r>
            <a:r>
              <a:rPr lang="zh-CN" altLang="en-US" sz="36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黄继光</a:t>
            </a:r>
            <a:endParaRPr lang="en-US" altLang="zh-CN" sz="3600" b="1" dirty="0" smtClean="0">
              <a:solidFill>
                <a:srgbClr val="9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d\Desktop\母版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081" b="25206"/>
          <a:stretch/>
        </p:blipFill>
        <p:spPr>
          <a:xfrm>
            <a:off x="0" y="929470"/>
            <a:ext cx="7581523" cy="3847856"/>
          </a:xfrm>
          <a:prstGeom prst="rect">
            <a:avLst/>
          </a:prstGeom>
        </p:spPr>
      </p:pic>
      <p:sp>
        <p:nvSpPr>
          <p:cNvPr id="4" name="Text Box 57"/>
          <p:cNvSpPr txBox="1">
            <a:spLocks noChangeArrowheads="1"/>
          </p:cNvSpPr>
          <p:nvPr/>
        </p:nvSpPr>
        <p:spPr bwMode="auto">
          <a:xfrm>
            <a:off x="858018" y="171450"/>
            <a:ext cx="3333776" cy="64633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fontAlgn="base" hangingPunct="1">
              <a:buClrTx/>
              <a:buSzTx/>
            </a:pPr>
            <a:r>
              <a:rPr lang="zh-CN" altLang="en-US" sz="3600" dirty="0" smtClean="0">
                <a:solidFill>
                  <a:srgbClr val="FFC000"/>
                </a:solidFill>
                <a:latin typeface="叶根友唐楷简08" pitchFamily="2" charset="-122"/>
                <a:ea typeface="叶根友唐楷简08" pitchFamily="2" charset="-122"/>
              </a:rPr>
              <a:t>敬礼吧，队员！</a:t>
            </a:r>
            <a:endParaRPr lang="zh-CN" altLang="en-US" sz="3600" dirty="0">
              <a:solidFill>
                <a:srgbClr val="FFC000"/>
              </a:solidFill>
              <a:latin typeface="叶根友唐楷简08" pitchFamily="2" charset="-122"/>
              <a:ea typeface="叶根友唐楷简08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883" y="3266477"/>
            <a:ext cx="1854705" cy="1878611"/>
          </a:xfrm>
          <a:prstGeom prst="rect">
            <a:avLst/>
          </a:prstGeom>
        </p:spPr>
      </p:pic>
      <p:pic>
        <p:nvPicPr>
          <p:cNvPr id="2" name="Picture 2" descr="c:\users\wd\appdata\roaming\360se6\User Data\temp\664c639eg83746b4f551a&amp;690.jpg"/>
          <p:cNvPicPr>
            <a:picLocks noChangeAspect="1" noChangeArrowheads="1"/>
          </p:cNvPicPr>
          <p:nvPr/>
        </p:nvPicPr>
        <p:blipFill>
          <a:blip r:embed="rId5"/>
          <a:srcRect l="37250"/>
          <a:stretch>
            <a:fillRect/>
          </a:stretch>
        </p:blipFill>
        <p:spPr bwMode="auto">
          <a:xfrm>
            <a:off x="2072464" y="957361"/>
            <a:ext cx="2845611" cy="3401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787108" y="2001040"/>
            <a:ext cx="40719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为了保护乡亲们而慷慨就义的</a:t>
            </a:r>
            <a:r>
              <a:rPr lang="zh-CN" altLang="en-US" sz="36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刘胡兰</a:t>
            </a:r>
            <a:endParaRPr lang="en-US" altLang="zh-CN" sz="3600" b="1" dirty="0" smtClean="0">
              <a:solidFill>
                <a:srgbClr val="9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FFFFF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FFFFF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6666"/>
        </a:dk2>
        <a:lt2>
          <a:srgbClr val="808080"/>
        </a:lt2>
        <a:accent1>
          <a:srgbClr val="F8A230"/>
        </a:accent1>
        <a:accent2>
          <a:srgbClr val="5CACE2"/>
        </a:accent2>
        <a:accent3>
          <a:srgbClr val="FFFFFF"/>
        </a:accent3>
        <a:accent4>
          <a:srgbClr val="000000"/>
        </a:accent4>
        <a:accent5>
          <a:srgbClr val="FBCEAD"/>
        </a:accent5>
        <a:accent6>
          <a:srgbClr val="539BCD"/>
        </a:accent6>
        <a:hlink>
          <a:srgbClr val="E569A7"/>
        </a:hlink>
        <a:folHlink>
          <a:srgbClr val="95D8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66"/>
        </a:dk2>
        <a:lt2>
          <a:srgbClr val="808080"/>
        </a:lt2>
        <a:accent1>
          <a:srgbClr val="8EEA3A"/>
        </a:accent1>
        <a:accent2>
          <a:srgbClr val="F97B90"/>
        </a:accent2>
        <a:accent3>
          <a:srgbClr val="FFFFFF"/>
        </a:accent3>
        <a:accent4>
          <a:srgbClr val="000000"/>
        </a:accent4>
        <a:accent5>
          <a:srgbClr val="C6F3AE"/>
        </a:accent5>
        <a:accent6>
          <a:srgbClr val="E26F82"/>
        </a:accent6>
        <a:hlink>
          <a:srgbClr val="5DC2F5"/>
        </a:hlink>
        <a:folHlink>
          <a:srgbClr val="FFA4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3459</TotalTime>
  <Words>288</Words>
  <Application>Microsoft Office PowerPoint</Application>
  <PresentationFormat>自定义</PresentationFormat>
  <Paragraphs>51</Paragraphs>
  <Slides>19</Slides>
  <Notes>7</Notes>
  <HiddenSlides>0</HiddenSlides>
  <MMClips>8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Default Design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</vt:vector>
  </TitlesOfParts>
  <Company>Guild Design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2015年PPT-147</dc:title>
  <dc:creator>wd</dc:creator>
  <cp:lastModifiedBy>wd</cp:lastModifiedBy>
  <cp:revision>572</cp:revision>
  <dcterms:created xsi:type="dcterms:W3CDTF">2008-03-10T09:13:42Z</dcterms:created>
  <dcterms:modified xsi:type="dcterms:W3CDTF">2015-11-26T12:05:00Z</dcterms:modified>
</cp:coreProperties>
</file>