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83" r:id="rId2"/>
    <p:sldId id="286" r:id="rId3"/>
    <p:sldId id="257" r:id="rId4"/>
    <p:sldId id="285" r:id="rId5"/>
    <p:sldId id="258" r:id="rId6"/>
    <p:sldId id="259" r:id="rId7"/>
    <p:sldId id="282" r:id="rId8"/>
    <p:sldId id="263" r:id="rId9"/>
    <p:sldId id="287" r:id="rId10"/>
    <p:sldId id="273" r:id="rId11"/>
    <p:sldId id="274" r:id="rId12"/>
    <p:sldId id="275" r:id="rId13"/>
    <p:sldId id="276" r:id="rId14"/>
    <p:sldId id="288" r:id="rId15"/>
    <p:sldId id="289" r:id="rId16"/>
    <p:sldId id="290" r:id="rId17"/>
    <p:sldId id="277" r:id="rId18"/>
    <p:sldId id="279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7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01B35E2D-CE63-451A-AA13-2B5BC364FA47}" type="datetimeFigureOut">
              <a:rPr lang="zh-CN" altLang="en-US" smtClean="0"/>
              <a:pPr/>
              <a:t>2015/11/26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D824E847-580A-48F7-A22B-4EC916E11F2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9996;&#26041;&#32418;&#21512;&#21809;&#38431;%20-%20&#27468;&#21809;&#31062;&#22269;01.mp3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主题图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196753"/>
            <a:ext cx="31683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002060"/>
                </a:solidFill>
                <a:latin typeface="楷体" pitchFamily="49" charset="-122"/>
                <a:ea typeface="楷体" pitchFamily="49" charset="-122"/>
              </a:rPr>
              <a:t>祖国好  </a:t>
            </a:r>
            <a:endParaRPr lang="en-US" altLang="zh-CN" sz="6000" b="1" dirty="0" smtClean="0">
              <a:solidFill>
                <a:srgbClr val="00206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6000" b="1" dirty="0" smtClean="0">
                <a:solidFill>
                  <a:srgbClr val="002060"/>
                </a:solidFill>
              </a:rPr>
              <a:t>       </a:t>
            </a:r>
          </a:p>
          <a:p>
            <a:endParaRPr lang="zh-CN" altLang="en-US" sz="5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2348880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002060"/>
                </a:solidFill>
                <a:latin typeface="楷体" pitchFamily="49" charset="-122"/>
                <a:ea typeface="楷体" pitchFamily="49" charset="-122"/>
              </a:rPr>
              <a:t>家乡美</a:t>
            </a:r>
            <a:endParaRPr lang="zh-CN" altLang="en-US" sz="6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544522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0070C0"/>
                </a:solidFill>
              </a:rPr>
              <a:t>鄂州代表队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4769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工作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现代时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老平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独栋别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xinhua_sc_yibin20081120134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1306wms00ykzdqh2vvu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谢谢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51126_092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51126_091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51126_092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51126_093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51126_091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51126_094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天安门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东方红合唱队 - 歌唱祖国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884368" y="5589240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瓜果蔬菜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133</TotalTime>
  <Words>12</Words>
  <Application>Microsoft Office PowerPoint</Application>
  <PresentationFormat>全屏显示(4:3)</PresentationFormat>
  <Paragraphs>4</Paragraphs>
  <Slides>18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暗香扑面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18</cp:revision>
  <dcterms:created xsi:type="dcterms:W3CDTF">2015-11-26T01:22:53Z</dcterms:created>
  <dcterms:modified xsi:type="dcterms:W3CDTF">2015-11-26T11:24:50Z</dcterms:modified>
</cp:coreProperties>
</file>