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85" r:id="rId6"/>
    <p:sldId id="281" r:id="rId7"/>
    <p:sldId id="282" r:id="rId8"/>
    <p:sldId id="283" r:id="rId9"/>
    <p:sldId id="284" r:id="rId10"/>
    <p:sldId id="261" r:id="rId11"/>
    <p:sldId id="278" r:id="rId12"/>
    <p:sldId id="270" r:id="rId13"/>
    <p:sldId id="264" r:id="rId14"/>
    <p:sldId id="279" r:id="rId15"/>
    <p:sldId id="275" r:id="rId16"/>
    <p:sldId id="26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2698-9A51-4BEC-B91C-4D79371D9EA8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4E67-9E47-4050-9A10-52EBD262BC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0E24-3909-4979-9080-32CFEFE7820C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9689-DDD8-464B-AD38-19590F7B5C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BE80-A6DF-4037-8730-60DE80551D61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B2E1-3539-427F-A0AC-02FA457058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F545-2568-4D4D-95A6-DA31F9F42F0F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44A8-588D-4262-9D15-E6B0F9BE02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5B53-0BFC-41C5-A82B-39886E8381B9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D2FA-115D-4EBD-B390-0BFAB1C734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B0D0-D8DE-463B-B183-9C9EBCACAFC5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B52-D21F-4146-B247-BF6E80ABC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2274-C0C6-45B4-A8FF-CD73378398BC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A063-3BCD-41E6-A5A8-33AE80446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9295-64A9-41D6-A1A1-8FA47614A42B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2CD7-4DE7-43AC-8E30-E6E5C16CE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985E-AF14-4513-A663-AC3360DC46CD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C5EE-1136-4BDE-87C5-D192FF897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C38D-958A-44CE-BE06-B73E57834C6B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64D0-A37B-4BA7-A519-36BB42CA0D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C8CC-93E3-4535-9766-A5CBBDDB3992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84D8-EC5E-428A-97F7-CF7BB29D6F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F6CF68-5F17-402A-95C7-800B8FEEC69E}" type="datetimeFigureOut">
              <a:rPr lang="zh-CN" altLang="en-US"/>
              <a:pPr>
                <a:defRPr/>
              </a:pPr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F2F58D-4EFE-4C88-9FA0-E2C9CE4D52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&#26460;&#26195;&#22372;&#65288;&#40857;&#30340;&#20256;&#20154;bE&#35843;&#65289;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&#21098;&#21518;&#20013;&#22269;&#21151;&#22827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&#19995;&#33489;&#12298;&#20013;&#22269;&#33453;&#27604;&#12299;&#27665;&#26063;&#33310;-&#35299;&#25918;&#20891;&#33402;&#26415;&#23398;&#38498;_&#26631;&#28165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4&#12289;&#20276;&#22863;-%20&#31062;&#22269;&#31062;&#22269;&#25105;&#20204;&#29233;&#20320;%20-%20&#21407;&#29256;&#20276;&#22863;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7963;&#21160;&#35838;&#32972;&#26223;&#36164;&#26009;\&#24314;&#38431;&#27963;&#21160;&#35838;PPT\&#21098;&#21518;&#35799;&#26391;&#35829;&#37197;&#20048;.mp3" TargetMode="External"/><Relationship Id="rId1" Type="http://schemas.openxmlformats.org/officeDocument/2006/relationships/audio" Target="file:///D:\&#39128;&#25196;&#30340;&#32418;&#39046;&#24062;\&#24314;&#38431;&#27963;&#21160;&#35838;PPT\&#21098;&#21518;&#30340;&#35799;&#26391;&#35829;&#37197;&#20048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6&#12289;&#23569;&#20808;&#38431;&#36864;&#26071;&#26354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1&#12289;&#20986;&#26071;&#26354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9128;&#25196;&#30340;&#32418;&#39046;&#24062;\&#24314;&#38431;&#27963;&#21160;&#35838;PPT\2&#12289;&#38431;&#27468;&#20276;&#22863;%20-%20&#38108;&#31649;&#20048;&#29256;&#32431;&#38899;&#20048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39128;&#25196;&#30340;&#32418;&#39046;&#24062;\&#24314;&#38431;&#27963;&#21160;&#35838;PPT\3&#12289;&#24320;&#22269;&#22823;&#20856;&#29645;&#36149;&#32426;&#24405;&#29255;1_flv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3315" name="图片 3" descr="飘扬的红领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 flipH="1">
            <a:off x="1908175" y="5373688"/>
            <a:ext cx="723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Calibri" pitchFamily="34" charset="0"/>
              </a:rPr>
              <a:t>新民街小学六（</a:t>
            </a:r>
            <a:r>
              <a:rPr lang="en-US" altLang="zh-CN" sz="3200" b="1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zh-CN" altLang="en-US" sz="3200" b="1">
                <a:solidFill>
                  <a:srgbClr val="002060"/>
                </a:solidFill>
                <a:latin typeface="Calibri" pitchFamily="34" charset="0"/>
              </a:rPr>
              <a:t>）中队少先队活动课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龙的传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杜晓坤（龙的传人bE调）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93038" y="5805488"/>
            <a:ext cx="595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20081117122739894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剪后中国功夫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 descr="黄底红舞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丛苑《中国芭比》民族舞-解放军艺术学院_标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949950"/>
            <a:ext cx="4492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无队旗敬礼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 rot="10800000" flipV="1">
            <a:off x="1619250" y="2316163"/>
            <a:ext cx="691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70C0"/>
                </a:solidFill>
                <a:latin typeface="叶根友毛笔行书2.0版"/>
                <a:ea typeface="叶根友毛笔行书2.0版"/>
                <a:cs typeface="叶根友毛笔行书2.0版"/>
              </a:rPr>
              <a:t>祖国，祖国，我们爱你</a:t>
            </a:r>
          </a:p>
        </p:txBody>
      </p:sp>
      <p:pic>
        <p:nvPicPr>
          <p:cNvPr id="4" name="4、伴奏- 祖国祖国我们爱你 - 原版伴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80548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天安门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剪后的诗朗诵配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516563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剪后诗朗诵配乐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199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 descr="呼号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 descr="出旗动画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555875" y="5949950"/>
            <a:ext cx="295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70C0"/>
                </a:solidFill>
                <a:latin typeface="Calibri" pitchFamily="34" charset="0"/>
              </a:rPr>
              <a:t>      退     旗</a:t>
            </a:r>
          </a:p>
        </p:txBody>
      </p:sp>
      <p:pic>
        <p:nvPicPr>
          <p:cNvPr id="4" name="6、少先队退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0928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出旗动画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563938" y="5876925"/>
            <a:ext cx="28082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70C0"/>
                </a:solidFill>
                <a:latin typeface="Calibri" pitchFamily="34" charset="0"/>
              </a:rPr>
              <a:t>出      旗</a:t>
            </a:r>
          </a:p>
        </p:txBody>
      </p:sp>
      <p:pic>
        <p:nvPicPr>
          <p:cNvPr id="4" name="1、出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52292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队歌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、队歌伴奏 - 铜管乐版纯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6021388"/>
            <a:ext cx="5921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、开国大典珍贵纪录片1_fl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 descr="一阶段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二阶段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三阶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四阶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五阶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</Words>
  <Application>Microsoft Office PowerPoint</Application>
  <PresentationFormat>全屏显示(4:3)</PresentationFormat>
  <Paragraphs>4</Paragraphs>
  <Slides>16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宋体</vt:lpstr>
      <vt:lpstr>Arial</vt:lpstr>
      <vt:lpstr>叶根友毛笔行书2.0版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25</cp:revision>
  <dcterms:created xsi:type="dcterms:W3CDTF">2015-09-30T11:38:54Z</dcterms:created>
  <dcterms:modified xsi:type="dcterms:W3CDTF">2015-10-22T08:23:26Z</dcterms:modified>
</cp:coreProperties>
</file>