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62" r:id="rId3"/>
    <p:sldId id="258" r:id="rId4"/>
    <p:sldId id="259" r:id="rId5"/>
    <p:sldId id="269" r:id="rId6"/>
    <p:sldId id="267" r:id="rId7"/>
    <p:sldId id="263" r:id="rId8"/>
    <p:sldId id="260" r:id="rId9"/>
    <p:sldId id="280" r:id="rId10"/>
    <p:sldId id="261" r:id="rId11"/>
    <p:sldId id="282" r:id="rId12"/>
    <p:sldId id="266" r:id="rId13"/>
    <p:sldId id="281" r:id="rId14"/>
    <p:sldId id="270" r:id="rId15"/>
    <p:sldId id="271" r:id="rId16"/>
    <p:sldId id="273" r:id="rId17"/>
    <p:sldId id="283" r:id="rId18"/>
    <p:sldId id="279" r:id="rId19"/>
    <p:sldId id="276" r:id="rId20"/>
    <p:sldId id="27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4620" autoAdjust="0"/>
  </p:normalViewPr>
  <p:slideViewPr>
    <p:cSldViewPr>
      <p:cViewPr>
        <p:scale>
          <a:sx n="55" d="100"/>
          <a:sy n="55" d="100"/>
        </p:scale>
        <p:origin x="-3186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37694-8D03-46D8-AEB7-92DFF6C8166E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4280-57C9-4CC6-A2D6-97FEB04577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89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4280-57C9-4CC6-A2D6-97FEB045772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1214422"/>
            <a:ext cx="80724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zh-CN" altLang="en-US" sz="2800" dirty="0" smtClean="0"/>
              <a:t>         </a:t>
            </a:r>
            <a:r>
              <a:rPr lang="zh-CN" altLang="en-US" sz="3600" b="1" dirty="0" smtClean="0"/>
              <a:t>学习、领会“七少会”和习近平同志重要讲话精神，结合学校和我中队开展的系列诚信教育活动，让学生明白肩负的责任，树立远大理想，学会做人，恪守诚信，是开展本次队会的初衷和目标。</a:t>
            </a:r>
          </a:p>
          <a:p>
            <a:endParaRPr lang="en-US" altLang="zh-CN" sz="28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1571604" y="357166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活动背景</a:t>
            </a:r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68739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学校诚信教育活动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各中队推荐诚信“美丽家长”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     </a:t>
            </a:r>
            <a:endParaRPr lang="zh-CN" altLang="en-US" sz="4000" b="1" dirty="0"/>
          </a:p>
        </p:txBody>
      </p:sp>
      <p:pic>
        <p:nvPicPr>
          <p:cNvPr id="6" name="图片 5" descr="psb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500174"/>
            <a:ext cx="6855337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57364"/>
            <a:ext cx="4301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   各中队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  推荐诚信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“美丽学生”</a:t>
            </a:r>
            <a:endParaRPr lang="en-US" altLang="zh-CN" sz="4000" b="1" dirty="0" smtClean="0"/>
          </a:p>
        </p:txBody>
      </p:sp>
      <p:pic>
        <p:nvPicPr>
          <p:cNvPr id="8" name="图片 7" descr="psb (28).jpg"/>
          <p:cNvPicPr>
            <a:picLocks noChangeAspect="1"/>
          </p:cNvPicPr>
          <p:nvPr/>
        </p:nvPicPr>
        <p:blipFill>
          <a:blip r:embed="rId3"/>
          <a:srcRect l="26573" t="13541" b="9375"/>
          <a:stretch>
            <a:fillRect/>
          </a:stretch>
        </p:blipFill>
        <p:spPr>
          <a:xfrm rot="5400000">
            <a:off x="2787868" y="859026"/>
            <a:ext cx="67115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736"/>
            <a:ext cx="73580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、我所在的中队，从去年</a:t>
            </a:r>
            <a:r>
              <a:rPr lang="en-US" altLang="en-US" sz="3600" b="1" dirty="0" smtClean="0"/>
              <a:t>9</a:t>
            </a:r>
            <a:r>
              <a:rPr lang="zh-CN" altLang="en-US" sz="3600" b="1" dirty="0" smtClean="0"/>
              <a:t>月份起，也有计划地开展着系列少先队诚信教育、体验及实践活动。</a:t>
            </a:r>
          </a:p>
        </p:txBody>
      </p:sp>
      <p:sp>
        <p:nvSpPr>
          <p:cNvPr id="5" name="矩形 4"/>
          <p:cNvSpPr/>
          <p:nvPr/>
        </p:nvSpPr>
        <p:spPr>
          <a:xfrm>
            <a:off x="1571604" y="357166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活动背景</a:t>
            </a:r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500042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制定中队诚信教育计划、诚信公约</a:t>
            </a:r>
            <a:endParaRPr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22" y="1669330"/>
            <a:ext cx="3561980" cy="47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11106" r="15129" b="56478"/>
          <a:stretch/>
        </p:blipFill>
        <p:spPr>
          <a:xfrm>
            <a:off x="166356" y="1916832"/>
            <a:ext cx="5183454" cy="366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285728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少先队员们制作诚信榜样卡</a:t>
            </a:r>
            <a:endParaRPr lang="zh-CN" altLang="en-US" sz="2800" b="1" dirty="0"/>
          </a:p>
        </p:txBody>
      </p:sp>
      <p:pic>
        <p:nvPicPr>
          <p:cNvPr id="5" name="图片 4" descr="psb (3).jpg"/>
          <p:cNvPicPr>
            <a:picLocks noChangeAspect="1"/>
          </p:cNvPicPr>
          <p:nvPr/>
        </p:nvPicPr>
        <p:blipFill>
          <a:blip r:embed="rId3"/>
          <a:srcRect l="12817" r="19894"/>
          <a:stretch>
            <a:fillRect/>
          </a:stretch>
        </p:blipFill>
        <p:spPr>
          <a:xfrm>
            <a:off x="4500562" y="714356"/>
            <a:ext cx="3000396" cy="250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psb (4).jpg"/>
          <p:cNvPicPr>
            <a:picLocks noChangeAspect="1"/>
          </p:cNvPicPr>
          <p:nvPr/>
        </p:nvPicPr>
        <p:blipFill>
          <a:blip r:embed="rId4"/>
          <a:srcRect l="2847" t="14953" r="6045" b="20962"/>
          <a:stretch>
            <a:fillRect/>
          </a:stretch>
        </p:blipFill>
        <p:spPr>
          <a:xfrm>
            <a:off x="2357422" y="1643050"/>
            <a:ext cx="228601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图片 6" descr="psb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5860"/>
            <a:ext cx="2509142" cy="3344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图片 7" descr="psb (8).jpg"/>
          <p:cNvPicPr>
            <a:picLocks noChangeAspect="1"/>
          </p:cNvPicPr>
          <p:nvPr/>
        </p:nvPicPr>
        <p:blipFill>
          <a:blip r:embed="rId6"/>
          <a:srcRect l="11757" t="12817" r="9306" b="10281"/>
          <a:stretch>
            <a:fillRect/>
          </a:stretch>
        </p:blipFill>
        <p:spPr>
          <a:xfrm>
            <a:off x="5786446" y="1357298"/>
            <a:ext cx="3357554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 descr="psb (9).jpg"/>
          <p:cNvPicPr>
            <a:picLocks noChangeAspect="1"/>
          </p:cNvPicPr>
          <p:nvPr/>
        </p:nvPicPr>
        <p:blipFill>
          <a:blip r:embed="rId7"/>
          <a:srcRect t="19225" r="8857" b="10281"/>
          <a:stretch>
            <a:fillRect/>
          </a:stretch>
        </p:blipFill>
        <p:spPr>
          <a:xfrm>
            <a:off x="357158" y="4500546"/>
            <a:ext cx="171451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psb (10).jpg"/>
          <p:cNvPicPr>
            <a:picLocks noChangeAspect="1"/>
          </p:cNvPicPr>
          <p:nvPr/>
        </p:nvPicPr>
        <p:blipFill>
          <a:blip r:embed="rId8"/>
          <a:srcRect t="21362"/>
          <a:stretch>
            <a:fillRect/>
          </a:stretch>
        </p:blipFill>
        <p:spPr>
          <a:xfrm>
            <a:off x="4686786" y="3500438"/>
            <a:ext cx="4457214" cy="26298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图片 10" descr="psb (11).jpg"/>
          <p:cNvPicPr>
            <a:picLocks noChangeAspect="1"/>
          </p:cNvPicPr>
          <p:nvPr/>
        </p:nvPicPr>
        <p:blipFill>
          <a:blip r:embed="rId9"/>
          <a:srcRect l="12817" r="23098" b="14240"/>
          <a:stretch>
            <a:fillRect/>
          </a:stretch>
        </p:blipFill>
        <p:spPr>
          <a:xfrm>
            <a:off x="2500298" y="4707004"/>
            <a:ext cx="2857520" cy="2150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图片 3" descr="psb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4143404" cy="3108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图片 4" descr="psb (2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714356"/>
            <a:ext cx="3857652" cy="5141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1643050"/>
            <a:ext cx="27093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sz="2800" b="1" dirty="0" smtClean="0"/>
              <a:t>制作诚信手抄报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98297" y="295169"/>
            <a:ext cx="631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寻找诚信小明星实践活动、主题中队会</a:t>
            </a:r>
            <a:endParaRPr lang="zh-CN" altLang="en-US" sz="2800" b="1" dirty="0"/>
          </a:p>
        </p:txBody>
      </p:sp>
      <p:pic>
        <p:nvPicPr>
          <p:cNvPr id="5" name="图片 4" descr="psb (17).jpg"/>
          <p:cNvPicPr>
            <a:picLocks noChangeAspect="1"/>
          </p:cNvPicPr>
          <p:nvPr/>
        </p:nvPicPr>
        <p:blipFill>
          <a:blip r:embed="rId3"/>
          <a:srcRect t="7291" r="7776" b="29167"/>
          <a:stretch>
            <a:fillRect/>
          </a:stretch>
        </p:blipFill>
        <p:spPr>
          <a:xfrm>
            <a:off x="500034" y="1571612"/>
            <a:ext cx="842965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643050"/>
            <a:ext cx="27093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寻找诚信小明星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实践活动、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主题中队会</a:t>
            </a:r>
            <a:endParaRPr lang="zh-CN" altLang="en-US" sz="2800" b="1" dirty="0"/>
          </a:p>
        </p:txBody>
      </p:sp>
      <p:pic>
        <p:nvPicPr>
          <p:cNvPr id="7" name="图片 6" descr="QQ图片20151025005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0"/>
            <a:ext cx="3143272" cy="6380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 descr="psb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071546"/>
            <a:ext cx="2858507" cy="5047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28728" y="285728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争章活动：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诚信小学生标准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3286116" y="785794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诚信小队标准</a:t>
            </a:r>
            <a:r>
              <a:rPr lang="en-US" altLang="zh-CN" sz="2800" b="1" dirty="0" smtClean="0"/>
              <a:t>》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r="9366" b="8931"/>
          <a:stretch/>
        </p:blipFill>
        <p:spPr>
          <a:xfrm>
            <a:off x="2489347" y="1309014"/>
            <a:ext cx="4663608" cy="519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77735" y="19092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争章活动：争创诚信小队</a:t>
            </a:r>
          </a:p>
        </p:txBody>
      </p:sp>
      <p:pic>
        <p:nvPicPr>
          <p:cNvPr id="5" name="图片 4" descr="QQ图片20151025014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42312"/>
            <a:ext cx="695055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1" r="9366" b="8931"/>
          <a:stretch/>
        </p:blipFill>
        <p:spPr>
          <a:xfrm>
            <a:off x="-83985" y="4732131"/>
            <a:ext cx="4663608" cy="212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857364"/>
            <a:ext cx="8001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、贯彻七少会及习近平同志重要讲话精神，以“从小学习做人”为切入点，设计并展开主题队会活动。</a:t>
            </a:r>
            <a:endParaRPr lang="en-US" altLang="zh-CN" sz="3600" b="1" dirty="0" smtClean="0"/>
          </a:p>
          <a:p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571604" y="357166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活动背景</a:t>
            </a:r>
            <a:endParaRPr lang="zh-CN" altLang="en-US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500166" y="214290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争章活动：争创“诚信家庭”</a:t>
            </a:r>
          </a:p>
        </p:txBody>
      </p:sp>
      <p:pic>
        <p:nvPicPr>
          <p:cNvPr id="6" name="图片 5" descr="psb (7).jpg"/>
          <p:cNvPicPr>
            <a:picLocks noChangeAspect="1"/>
          </p:cNvPicPr>
          <p:nvPr/>
        </p:nvPicPr>
        <p:blipFill>
          <a:blip r:embed="rId3"/>
          <a:srcRect t="31035" r="32758"/>
          <a:stretch>
            <a:fillRect/>
          </a:stretch>
        </p:blipFill>
        <p:spPr>
          <a:xfrm>
            <a:off x="1219033" y="1136015"/>
            <a:ext cx="278609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69"/>
          <a:stretch/>
        </p:blipFill>
        <p:spPr>
          <a:xfrm>
            <a:off x="4005123" y="1268760"/>
            <a:ext cx="5145510" cy="393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psb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41" y="3993510"/>
            <a:ext cx="3712282" cy="278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" name="图片 6" descr="201506021052439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8536541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E:\争当诚信小明星主题队会\七少会新\活动背景资料\p27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338636" cy="6399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428736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/>
          </a:p>
          <a:p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“从小学习做人”要求中及社会主义核心价值观中均提到，诚信对于做人的重要性。社会诚信缺失，少年儿童是祖国未来事业的接班人和建设者。因此，在小学生中开展诚信教育和实践，是面向社会、面向未来的基奠之举，具有深远的意义。</a:t>
            </a:r>
            <a:endParaRPr lang="en-US" altLang="zh-CN" sz="3600" b="1" dirty="0" smtClean="0"/>
          </a:p>
          <a:p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571604" y="357166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活动背景</a:t>
            </a:r>
            <a:endParaRPr lang="zh-CN" altLang="en-US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214422"/>
            <a:ext cx="7358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zh-CN" sz="2800" dirty="0" smtClean="0"/>
          </a:p>
          <a:p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、学校诚信教育体验活动扎实推进，催生并形成了由学生带动家庭，并辐射社区、社会的良好效应。</a:t>
            </a:r>
          </a:p>
          <a:p>
            <a:endParaRPr lang="en-US" altLang="zh-CN" sz="2800" b="1" dirty="0" smtClean="0"/>
          </a:p>
          <a:p>
            <a:endParaRPr lang="en-US" altLang="zh-CN" sz="28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1571604" y="357166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活动背景</a:t>
            </a:r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图片 3" descr="psb (1).jpg"/>
          <p:cNvPicPr>
            <a:picLocks noChangeAspect="1"/>
          </p:cNvPicPr>
          <p:nvPr/>
        </p:nvPicPr>
        <p:blipFill>
          <a:blip r:embed="rId3"/>
          <a:srcRect l="50459" t="47592" b="2952"/>
          <a:stretch>
            <a:fillRect/>
          </a:stretch>
        </p:blipFill>
        <p:spPr>
          <a:xfrm>
            <a:off x="2500298" y="714356"/>
            <a:ext cx="628736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1643050"/>
            <a:ext cx="738664" cy="37343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学校诚信教育活动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1928802"/>
            <a:ext cx="615553" cy="22179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/>
              <a:t>“校长视点”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" name="Picture 2" descr="c:\users\administrator\appdata\roaming\360se6\User Data\temp\11027016_794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5072098" cy="338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928670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学校诚信教育活动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                               </a:t>
            </a:r>
            <a:r>
              <a:rPr lang="zh-CN" altLang="en-US" sz="4000" b="1" dirty="0" smtClean="0"/>
              <a:t>“诚信好校长”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                              </a:t>
            </a:r>
            <a:endParaRPr lang="zh-CN" altLang="en-US" sz="4000" b="1" dirty="0"/>
          </a:p>
        </p:txBody>
      </p:sp>
      <p:pic>
        <p:nvPicPr>
          <p:cNvPr id="8" name="Picture 3" descr="E:\争当诚信小明星主题队会\七少会新\活动背景资料\洪校长亲猪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36" y="2714620"/>
            <a:ext cx="5572164" cy="389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223963" y="2636840"/>
            <a:ext cx="66960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图片 3" descr="psb.jpg"/>
          <p:cNvPicPr>
            <a:picLocks noChangeAspect="1"/>
          </p:cNvPicPr>
          <p:nvPr/>
        </p:nvPicPr>
        <p:blipFill>
          <a:blip r:embed="rId3"/>
          <a:srcRect t="2740" r="47104" b="9589"/>
          <a:stretch>
            <a:fillRect/>
          </a:stretch>
        </p:blipFill>
        <p:spPr>
          <a:xfrm>
            <a:off x="1857356" y="857232"/>
            <a:ext cx="585973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370" y="1857364"/>
            <a:ext cx="1292662" cy="37343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/>
              <a:t>     学校诚信教育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力推诚信美德少年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01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304</Words>
  <Application>Microsoft Office PowerPoint</Application>
  <PresentationFormat>全屏显示(4:3)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103</cp:revision>
  <dcterms:created xsi:type="dcterms:W3CDTF">2015-10-23T15:54:12Z</dcterms:created>
  <dcterms:modified xsi:type="dcterms:W3CDTF">2015-10-25T03:04:10Z</dcterms:modified>
</cp:coreProperties>
</file>