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8AA7-73F2-4806-B79E-FAFBAA2C201C}" type="datetimeFigureOut">
              <a:rPr lang="zh-CN" altLang="en-US" smtClean="0"/>
              <a:pPr/>
              <a:t>2015/10/24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7FD6-51BF-4E34-96AB-4B64DDBBA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.5tu.cn/uploads/allimg/1507/051812489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164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/>
          <a:lstStyle/>
          <a:p>
            <a:r>
              <a:rPr lang="zh-CN" altLang="en-US" b="1" dirty="0"/>
              <a:t>背景介绍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9832" y="1628800"/>
            <a:ext cx="5122912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400" b="1" dirty="0">
                <a:solidFill>
                  <a:schemeClr val="accent2"/>
                </a:solidFill>
              </a:rPr>
              <a:t> </a:t>
            </a:r>
            <a:r>
              <a:rPr lang="en-US" altLang="zh-CN" sz="4400" b="1" dirty="0" smtClean="0">
                <a:solidFill>
                  <a:schemeClr val="accent2"/>
                </a:solidFill>
              </a:rPr>
              <a:t>            </a:t>
            </a:r>
            <a:r>
              <a:rPr lang="en-US" altLang="zh-CN" sz="4400" b="1" dirty="0" smtClean="0"/>
              <a:t>2015</a:t>
            </a:r>
            <a:r>
              <a:rPr lang="zh-CN" altLang="zh-CN" sz="4400" b="1" dirty="0" smtClean="0"/>
              <a:t>年</a:t>
            </a:r>
            <a:r>
              <a:rPr lang="en-US" altLang="zh-CN" sz="4400" b="1" dirty="0" smtClean="0"/>
              <a:t>9</a:t>
            </a:r>
            <a:r>
              <a:rPr lang="zh-CN" altLang="zh-CN" sz="4400" b="1" dirty="0" smtClean="0"/>
              <a:t>月</a:t>
            </a:r>
            <a:r>
              <a:rPr lang="en-US" altLang="zh-CN" sz="4400" b="1" dirty="0" smtClean="0"/>
              <a:t>3</a:t>
            </a:r>
            <a:r>
              <a:rPr lang="zh-CN" altLang="zh-CN" sz="4400" b="1" dirty="0" smtClean="0"/>
              <a:t>日是抗日战争胜利</a:t>
            </a:r>
            <a:r>
              <a:rPr lang="en-US" altLang="zh-CN" sz="4400" b="1" dirty="0" smtClean="0"/>
              <a:t>70</a:t>
            </a:r>
            <a:r>
              <a:rPr lang="zh-CN" altLang="zh-CN" sz="4400" b="1" dirty="0" smtClean="0"/>
              <a:t>周年纪念日，全国各地举行了各种形式的纪念活动。</a:t>
            </a:r>
            <a:endParaRPr lang="zh-CN" altLang="en-US" sz="4400" b="1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http://imgnews.gmw.cn/attachement/jpg/site2/20150917/4487fcd447e117641c13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http://p3.so.qhimg.com/bdr/_240_/t01fda9b635df3542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http://y0.ifengimg.com/4cc826a0576e8c20/2015/0903/rdn_55e798aba0a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http://img1.voc.com.cn/UpLoadFile/2015/06/26/201506261650119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group.store.qq.com/qun/V13E2vRu0TH1Rz/V3tc*.oAxiq5lU4IScM/800?w5=640&amp;h5=853&amp;rf=viewer_421&amp;t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Users\Administrator\Desktop\活动成果\新建文件夹\QQ图片2015102414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C:\Users\Administrator\Desktop\活动成果\新建文件夹\QQ图片20151024143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42</Words>
  <Application>Microsoft Office PowerPoint</Application>
  <PresentationFormat>全屏显示(4:3)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背景介绍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背景介绍</dc:title>
  <dc:creator>Administrator</dc:creator>
  <cp:lastModifiedBy>Administrator</cp:lastModifiedBy>
  <cp:revision>8</cp:revision>
  <dcterms:created xsi:type="dcterms:W3CDTF">2015-10-23T08:27:28Z</dcterms:created>
  <dcterms:modified xsi:type="dcterms:W3CDTF">2015-10-24T06:51:53Z</dcterms:modified>
</cp:coreProperties>
</file>